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12"/>
  </p:notesMasterIdLst>
  <p:handoutMasterIdLst>
    <p:handoutMasterId r:id="rId34"/>
  </p:handoutMasterIdLst>
  <p:sldIdLst>
    <p:sldId id="411" r:id="rId4"/>
    <p:sldId id="376" r:id="rId5"/>
    <p:sldId id="377" r:id="rId6"/>
    <p:sldId id="379" r:id="rId7"/>
    <p:sldId id="496" r:id="rId8"/>
    <p:sldId id="497" r:id="rId9"/>
    <p:sldId id="498" r:id="rId10"/>
    <p:sldId id="269" r:id="rId11"/>
    <p:sldId id="493" r:id="rId13"/>
    <p:sldId id="310" r:id="rId14"/>
    <p:sldId id="405" r:id="rId15"/>
    <p:sldId id="353" r:id="rId16"/>
    <p:sldId id="499" r:id="rId17"/>
    <p:sldId id="309" r:id="rId18"/>
    <p:sldId id="354" r:id="rId19"/>
    <p:sldId id="538" r:id="rId20"/>
    <p:sldId id="539" r:id="rId21"/>
    <p:sldId id="409" r:id="rId22"/>
    <p:sldId id="540" r:id="rId23"/>
    <p:sldId id="406" r:id="rId24"/>
    <p:sldId id="316" r:id="rId25"/>
    <p:sldId id="308" r:id="rId26"/>
    <p:sldId id="314" r:id="rId27"/>
    <p:sldId id="572" r:id="rId28"/>
    <p:sldId id="573" r:id="rId29"/>
    <p:sldId id="592" r:id="rId30"/>
    <p:sldId id="593" r:id="rId31"/>
    <p:sldId id="594" r:id="rId32"/>
    <p:sldId id="410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F32"/>
    <a:srgbClr val="FDE2CE"/>
    <a:srgbClr val="E51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1" autoAdjust="0"/>
    <p:restoredTop sz="94754" autoAdjust="0"/>
  </p:normalViewPr>
  <p:slideViewPr>
    <p:cSldViewPr snapToGrid="0" showGuides="1">
      <p:cViewPr>
        <p:scale>
          <a:sx n="66" d="100"/>
          <a:sy n="66" d="100"/>
        </p:scale>
        <p:origin x="1866" y="999"/>
      </p:cViewPr>
      <p:guideLst>
        <p:guide orient="horz" pos="20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653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12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30be657-26fb-4008-b73b-dc3d69121412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bc2a74f-23b6-4ae1-8ebe-906e0027aa3c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5965360-5171-4651-8f60-d55db98d2b76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255b9a3-2f1a-417a-911f-bc7c453ae36e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a33632f-5eaa-4829-b07c-449b050285b8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95e657d-6813-4d9a-a4e2-79bac7243f3d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2BFB5"/>
                  </a:gs>
                  <a:gs pos="86000">
                    <a:srgbClr val="52A4AE"/>
                  </a:gs>
                </a:gsLst>
                <a:lin ang="2700000" scaled="0"/>
              </a:gradFill>
              <a:ln w="19050">
                <a:noFill/>
              </a:ln>
              <a:effectLst>
                <a:outerShdw blurRad="254000" dist="38100" dir="16200000" algn="ctr" rotWithShape="0">
                  <a:schemeClr val="accent1">
                    <a:alpha val="3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  <a:alpha val="10000"/>
                </a:schemeClr>
              </a:solidFill>
              <a:ln w="19050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69196aa-8425-4f8d-957f-02299617fe61}"/>
      </c:ext>
    </c:extLst>
  </c:chart>
  <c:spPr>
    <a:noFill/>
    <a:ln>
      <a:noFill/>
    </a:ln>
    <a:effectLst/>
  </c:spPr>
  <c:txPr>
    <a:bodyPr/>
    <a:lstStyle/>
    <a:p>
      <a:pPr>
        <a:defRPr lang="zh-CN">
          <a:latin typeface="思源黑体 CN Normal" panose="020B0400000000000000" pitchFamily="34" charset="-122"/>
          <a:ea typeface="思源黑体 CN Medium" panose="020B0600000000000000" pitchFamily="34" charset="-122"/>
          <a:cs typeface="+mn-ea"/>
          <a:sym typeface="思源黑体 CN Normal" panose="020B0400000000000000" pitchFamily="34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555AA-7893-4A68-8A87-770B7D6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F04C-CA78-4520-BDDC-8B4156F1E9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6F61-1C18-456B-A9A4-B216A9499A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A110A-C925-4554-B7C8-30C8FEDDE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+mj-ea"/>
                <a:ea typeface="+mj-ea"/>
                <a:cs typeface="思源黑体 CN Regular" panose="020B0500000000000000" charset="-122"/>
                <a:sym typeface="+mn-ea"/>
              </a:rPr>
              <a:t>模板来自于： 第一PPT https://www.1ppt.com/</a:t>
            </a:r>
            <a:endParaRPr lang="zh-CN" altLang="en-US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  <a:sym typeface="+mn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  <a:cs typeface="思源黑体 CN Regular" panose="020B0500000000000000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206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2000">
                <a:schemeClr val="accent5">
                  <a:lumMod val="0"/>
                  <a:lumOff val="100000"/>
                </a:schemeClr>
              </a:gs>
              <a:gs pos="100000">
                <a:srgbClr val="D2E3DC">
                  <a:alpha val="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1"/>
            <a:ext cx="1534277" cy="1274165"/>
            <a:chOff x="0" y="-1"/>
            <a:chExt cx="1534277" cy="1274165"/>
          </a:xfrm>
        </p:grpSpPr>
        <p:sp>
          <p:nvSpPr>
            <p:cNvPr id="7" name="矩形 3"/>
            <p:cNvSpPr/>
            <p:nvPr/>
          </p:nvSpPr>
          <p:spPr>
            <a:xfrm>
              <a:off x="1" y="-1"/>
              <a:ext cx="1534276" cy="1274165"/>
            </a:xfrm>
            <a:custGeom>
              <a:avLst/>
              <a:gdLst>
                <a:gd name="connsiteX0" fmla="*/ 0 w 3775166"/>
                <a:gd name="connsiteY0" fmla="*/ 0 h 2965269"/>
                <a:gd name="connsiteX1" fmla="*/ 3775166 w 3775166"/>
                <a:gd name="connsiteY1" fmla="*/ 0 h 2965269"/>
                <a:gd name="connsiteX2" fmla="*/ 3775166 w 3775166"/>
                <a:gd name="connsiteY2" fmla="*/ 2965269 h 2965269"/>
                <a:gd name="connsiteX3" fmla="*/ 0 w 3775166"/>
                <a:gd name="connsiteY3" fmla="*/ 2965269 h 2965269"/>
                <a:gd name="connsiteX4" fmla="*/ 0 w 3775166"/>
                <a:gd name="connsiteY4" fmla="*/ 0 h 2965269"/>
                <a:gd name="connsiteX0-1" fmla="*/ 0 w 3775166"/>
                <a:gd name="connsiteY0-2" fmla="*/ 0 h 2965269"/>
                <a:gd name="connsiteX1-3" fmla="*/ 3775166 w 3775166"/>
                <a:gd name="connsiteY1-4" fmla="*/ 0 h 2965269"/>
                <a:gd name="connsiteX2-5" fmla="*/ 0 w 3775166"/>
                <a:gd name="connsiteY2-6" fmla="*/ 2965269 h 2965269"/>
                <a:gd name="connsiteX3-7" fmla="*/ 0 w 3775166"/>
                <a:gd name="connsiteY3-8" fmla="*/ 0 h 2965269"/>
                <a:gd name="connsiteX0-9" fmla="*/ 0 w 3775166"/>
                <a:gd name="connsiteY0-10" fmla="*/ 0 h 2965269"/>
                <a:gd name="connsiteX1-11" fmla="*/ 3775166 w 3775166"/>
                <a:gd name="connsiteY1-12" fmla="*/ 0 h 2965269"/>
                <a:gd name="connsiteX2-13" fmla="*/ 0 w 3775166"/>
                <a:gd name="connsiteY2-14" fmla="*/ 2965269 h 2965269"/>
                <a:gd name="connsiteX3-15" fmla="*/ 0 w 3775166"/>
                <a:gd name="connsiteY3-16" fmla="*/ 0 h 2965269"/>
                <a:gd name="connsiteX0-17" fmla="*/ 0 w 3775166"/>
                <a:gd name="connsiteY0-18" fmla="*/ 0 h 2965269"/>
                <a:gd name="connsiteX1-19" fmla="*/ 3775166 w 3775166"/>
                <a:gd name="connsiteY1-20" fmla="*/ 0 h 2965269"/>
                <a:gd name="connsiteX2-21" fmla="*/ 0 w 3775166"/>
                <a:gd name="connsiteY2-22" fmla="*/ 2965269 h 2965269"/>
                <a:gd name="connsiteX3-23" fmla="*/ 0 w 3775166"/>
                <a:gd name="connsiteY3-24" fmla="*/ 0 h 2965269"/>
                <a:gd name="connsiteX0-25" fmla="*/ 0 w 3775166"/>
                <a:gd name="connsiteY0-26" fmla="*/ 0 h 2965269"/>
                <a:gd name="connsiteX1-27" fmla="*/ 3775166 w 3775166"/>
                <a:gd name="connsiteY1-28" fmla="*/ 0 h 2965269"/>
                <a:gd name="connsiteX2-29" fmla="*/ 0 w 3775166"/>
                <a:gd name="connsiteY2-30" fmla="*/ 2965269 h 2965269"/>
                <a:gd name="connsiteX3-31" fmla="*/ 0 w 3775166"/>
                <a:gd name="connsiteY3-32" fmla="*/ 0 h 2965269"/>
                <a:gd name="connsiteX0-33" fmla="*/ 0 w 3775166"/>
                <a:gd name="connsiteY0-34" fmla="*/ 0 h 2965269"/>
                <a:gd name="connsiteX1-35" fmla="*/ 3775166 w 3775166"/>
                <a:gd name="connsiteY1-36" fmla="*/ 0 h 2965269"/>
                <a:gd name="connsiteX2-37" fmla="*/ 0 w 3775166"/>
                <a:gd name="connsiteY2-38" fmla="*/ 2965269 h 2965269"/>
                <a:gd name="connsiteX3-39" fmla="*/ 0 w 3775166"/>
                <a:gd name="connsiteY3-40" fmla="*/ 0 h 2965269"/>
                <a:gd name="connsiteX0-41" fmla="*/ 0 w 3775166"/>
                <a:gd name="connsiteY0-42" fmla="*/ 0 h 2965269"/>
                <a:gd name="connsiteX1-43" fmla="*/ 3775166 w 3775166"/>
                <a:gd name="connsiteY1-44" fmla="*/ 0 h 2965269"/>
                <a:gd name="connsiteX2-45" fmla="*/ 0 w 3775166"/>
                <a:gd name="connsiteY2-46" fmla="*/ 2965269 h 2965269"/>
                <a:gd name="connsiteX3-47" fmla="*/ 0 w 3775166"/>
                <a:gd name="connsiteY3-48" fmla="*/ 0 h 2965269"/>
                <a:gd name="connsiteX0-49" fmla="*/ 0 w 3801552"/>
                <a:gd name="connsiteY0-50" fmla="*/ 0 h 3005597"/>
                <a:gd name="connsiteX1-51" fmla="*/ 3775166 w 3801552"/>
                <a:gd name="connsiteY1-52" fmla="*/ 0 h 3005597"/>
                <a:gd name="connsiteX2-53" fmla="*/ 1595402 w 3801552"/>
                <a:gd name="connsiteY2-54" fmla="*/ 1605456 h 3005597"/>
                <a:gd name="connsiteX3-55" fmla="*/ 0 w 3801552"/>
                <a:gd name="connsiteY3-56" fmla="*/ 2965269 h 3005597"/>
                <a:gd name="connsiteX4-57" fmla="*/ 0 w 3801552"/>
                <a:gd name="connsiteY4-58" fmla="*/ 0 h 3005597"/>
                <a:gd name="connsiteX0-59" fmla="*/ 0 w 3799440"/>
                <a:gd name="connsiteY0-60" fmla="*/ 0 h 3000354"/>
                <a:gd name="connsiteX1-61" fmla="*/ 3775166 w 3799440"/>
                <a:gd name="connsiteY1-62" fmla="*/ 0 h 3000354"/>
                <a:gd name="connsiteX2-63" fmla="*/ 1419166 w 3799440"/>
                <a:gd name="connsiteY2-64" fmla="*/ 1403677 h 3000354"/>
                <a:gd name="connsiteX3-65" fmla="*/ 0 w 3799440"/>
                <a:gd name="connsiteY3-66" fmla="*/ 2965269 h 3000354"/>
                <a:gd name="connsiteX4-67" fmla="*/ 0 w 3799440"/>
                <a:gd name="connsiteY4-68" fmla="*/ 0 h 3000354"/>
                <a:gd name="connsiteX0-69" fmla="*/ 0 w 3794827"/>
                <a:gd name="connsiteY0-70" fmla="*/ 0 h 3000354"/>
                <a:gd name="connsiteX1-71" fmla="*/ 3775166 w 3794827"/>
                <a:gd name="connsiteY1-72" fmla="*/ 0 h 3000354"/>
                <a:gd name="connsiteX2-73" fmla="*/ 1419166 w 3794827"/>
                <a:gd name="connsiteY2-74" fmla="*/ 1403677 h 3000354"/>
                <a:gd name="connsiteX3-75" fmla="*/ 0 w 3794827"/>
                <a:gd name="connsiteY3-76" fmla="*/ 2965269 h 3000354"/>
                <a:gd name="connsiteX4-77" fmla="*/ 0 w 3794827"/>
                <a:gd name="connsiteY4-78" fmla="*/ 0 h 3000354"/>
                <a:gd name="connsiteX0-79" fmla="*/ 0 w 3795971"/>
                <a:gd name="connsiteY0-80" fmla="*/ 0 h 2995805"/>
                <a:gd name="connsiteX1-81" fmla="*/ 3775166 w 3795971"/>
                <a:gd name="connsiteY1-82" fmla="*/ 0 h 2995805"/>
                <a:gd name="connsiteX2-83" fmla="*/ 1419166 w 3795971"/>
                <a:gd name="connsiteY2-84" fmla="*/ 1403677 h 2995805"/>
                <a:gd name="connsiteX3-85" fmla="*/ 0 w 3795971"/>
                <a:gd name="connsiteY3-86" fmla="*/ 2965269 h 2995805"/>
                <a:gd name="connsiteX4-87" fmla="*/ 0 w 3795971"/>
                <a:gd name="connsiteY4-88" fmla="*/ 0 h 2995805"/>
                <a:gd name="connsiteX0-89" fmla="*/ 0 w 3795876"/>
                <a:gd name="connsiteY0-90" fmla="*/ 0 h 2993820"/>
                <a:gd name="connsiteX1-91" fmla="*/ 3775166 w 3795876"/>
                <a:gd name="connsiteY1-92" fmla="*/ 0 h 2993820"/>
                <a:gd name="connsiteX2-93" fmla="*/ 1409890 w 3795876"/>
                <a:gd name="connsiteY2-94" fmla="*/ 1280856 h 2993820"/>
                <a:gd name="connsiteX3-95" fmla="*/ 0 w 3795876"/>
                <a:gd name="connsiteY3-96" fmla="*/ 2965269 h 2993820"/>
                <a:gd name="connsiteX4-97" fmla="*/ 0 w 3795876"/>
                <a:gd name="connsiteY4-98" fmla="*/ 0 h 2993820"/>
                <a:gd name="connsiteX0-99" fmla="*/ 0 w 3795876"/>
                <a:gd name="connsiteY0-100" fmla="*/ 0 h 2965269"/>
                <a:gd name="connsiteX1-101" fmla="*/ 3775166 w 3795876"/>
                <a:gd name="connsiteY1-102" fmla="*/ 0 h 2965269"/>
                <a:gd name="connsiteX2-103" fmla="*/ 1409890 w 3795876"/>
                <a:gd name="connsiteY2-104" fmla="*/ 1280856 h 2965269"/>
                <a:gd name="connsiteX3-105" fmla="*/ 0 w 3795876"/>
                <a:gd name="connsiteY3-106" fmla="*/ 2965269 h 2965269"/>
                <a:gd name="connsiteX4-107" fmla="*/ 0 w 3795876"/>
                <a:gd name="connsiteY4-108" fmla="*/ 0 h 2965269"/>
                <a:gd name="connsiteX0-109" fmla="*/ 0 w 3795876"/>
                <a:gd name="connsiteY0-110" fmla="*/ 0 h 2965269"/>
                <a:gd name="connsiteX1-111" fmla="*/ 3775166 w 3795876"/>
                <a:gd name="connsiteY1-112" fmla="*/ 0 h 2965269"/>
                <a:gd name="connsiteX2-113" fmla="*/ 1409890 w 3795876"/>
                <a:gd name="connsiteY2-114" fmla="*/ 1280856 h 2965269"/>
                <a:gd name="connsiteX3-115" fmla="*/ 0 w 3795876"/>
                <a:gd name="connsiteY3-116" fmla="*/ 2965269 h 2965269"/>
                <a:gd name="connsiteX4-117" fmla="*/ 0 w 3795876"/>
                <a:gd name="connsiteY4-118" fmla="*/ 0 h 2965269"/>
                <a:gd name="connsiteX0-119" fmla="*/ 0 w 3796541"/>
                <a:gd name="connsiteY0-120" fmla="*/ 0 h 2965269"/>
                <a:gd name="connsiteX1-121" fmla="*/ 3775166 w 3796541"/>
                <a:gd name="connsiteY1-122" fmla="*/ 0 h 2965269"/>
                <a:gd name="connsiteX2-123" fmla="*/ 1409890 w 3796541"/>
                <a:gd name="connsiteY2-124" fmla="*/ 1280856 h 2965269"/>
                <a:gd name="connsiteX3-125" fmla="*/ 0 w 3796541"/>
                <a:gd name="connsiteY3-126" fmla="*/ 2965269 h 2965269"/>
                <a:gd name="connsiteX4-127" fmla="*/ 0 w 3796541"/>
                <a:gd name="connsiteY4-128" fmla="*/ 0 h 2965269"/>
                <a:gd name="connsiteX0-129" fmla="*/ 0 w 3775166"/>
                <a:gd name="connsiteY0-130" fmla="*/ 0 h 2965269"/>
                <a:gd name="connsiteX1-131" fmla="*/ 3775166 w 3775166"/>
                <a:gd name="connsiteY1-132" fmla="*/ 0 h 2965269"/>
                <a:gd name="connsiteX2-133" fmla="*/ 1409890 w 3775166"/>
                <a:gd name="connsiteY2-134" fmla="*/ 1280856 h 2965269"/>
                <a:gd name="connsiteX3-135" fmla="*/ 0 w 3775166"/>
                <a:gd name="connsiteY3-136" fmla="*/ 2965269 h 2965269"/>
                <a:gd name="connsiteX4-137" fmla="*/ 0 w 3775166"/>
                <a:gd name="connsiteY4-138" fmla="*/ 0 h 2965269"/>
                <a:gd name="connsiteX0-139" fmla="*/ 0 w 3775166"/>
                <a:gd name="connsiteY0-140" fmla="*/ 0 h 2965269"/>
                <a:gd name="connsiteX1-141" fmla="*/ 3775166 w 3775166"/>
                <a:gd name="connsiteY1-142" fmla="*/ 0 h 2965269"/>
                <a:gd name="connsiteX2-143" fmla="*/ 1409890 w 3775166"/>
                <a:gd name="connsiteY2-144" fmla="*/ 1280856 h 2965269"/>
                <a:gd name="connsiteX3-145" fmla="*/ 0 w 3775166"/>
                <a:gd name="connsiteY3-146" fmla="*/ 2965269 h 2965269"/>
                <a:gd name="connsiteX4-147" fmla="*/ 0 w 3775166"/>
                <a:gd name="connsiteY4-148" fmla="*/ 0 h 2965269"/>
                <a:gd name="connsiteX0-149" fmla="*/ 0 w 3775166"/>
                <a:gd name="connsiteY0-150" fmla="*/ 0 h 2965269"/>
                <a:gd name="connsiteX1-151" fmla="*/ 3775166 w 3775166"/>
                <a:gd name="connsiteY1-152" fmla="*/ 0 h 2965269"/>
                <a:gd name="connsiteX2-153" fmla="*/ 1409890 w 3775166"/>
                <a:gd name="connsiteY2-154" fmla="*/ 1280856 h 2965269"/>
                <a:gd name="connsiteX3-155" fmla="*/ 0 w 3775166"/>
                <a:gd name="connsiteY3-156" fmla="*/ 2965269 h 2965269"/>
                <a:gd name="connsiteX4-157" fmla="*/ 0 w 3775166"/>
                <a:gd name="connsiteY4-158" fmla="*/ 0 h 2965269"/>
                <a:gd name="connsiteX0-159" fmla="*/ 0 w 3775166"/>
                <a:gd name="connsiteY0-160" fmla="*/ 0 h 2965269"/>
                <a:gd name="connsiteX1-161" fmla="*/ 3775166 w 3775166"/>
                <a:gd name="connsiteY1-162" fmla="*/ 0 h 2965269"/>
                <a:gd name="connsiteX2-163" fmla="*/ 1335686 w 3775166"/>
                <a:gd name="connsiteY2-164" fmla="*/ 1272083 h 2965269"/>
                <a:gd name="connsiteX3-165" fmla="*/ 0 w 3775166"/>
                <a:gd name="connsiteY3-166" fmla="*/ 2965269 h 2965269"/>
                <a:gd name="connsiteX4-167" fmla="*/ 0 w 3775166"/>
                <a:gd name="connsiteY4-168" fmla="*/ 0 h 2965269"/>
                <a:gd name="connsiteX0-169" fmla="*/ 0 w 3775166"/>
                <a:gd name="connsiteY0-170" fmla="*/ 0 h 2965269"/>
                <a:gd name="connsiteX1-171" fmla="*/ 3775166 w 3775166"/>
                <a:gd name="connsiteY1-172" fmla="*/ 0 h 2965269"/>
                <a:gd name="connsiteX2-173" fmla="*/ 1335686 w 3775166"/>
                <a:gd name="connsiteY2-174" fmla="*/ 1272083 h 2965269"/>
                <a:gd name="connsiteX3-175" fmla="*/ 0 w 3775166"/>
                <a:gd name="connsiteY3-176" fmla="*/ 2965269 h 2965269"/>
                <a:gd name="connsiteX4-177" fmla="*/ 0 w 3775166"/>
                <a:gd name="connsiteY4-178" fmla="*/ 0 h 2965269"/>
                <a:gd name="connsiteX0-179" fmla="*/ 0 w 3775166"/>
                <a:gd name="connsiteY0-180" fmla="*/ 0 h 2965269"/>
                <a:gd name="connsiteX1-181" fmla="*/ 3775166 w 3775166"/>
                <a:gd name="connsiteY1-182" fmla="*/ 0 h 2965269"/>
                <a:gd name="connsiteX2-183" fmla="*/ 1335686 w 3775166"/>
                <a:gd name="connsiteY2-184" fmla="*/ 1272083 h 2965269"/>
                <a:gd name="connsiteX3-185" fmla="*/ 0 w 3775166"/>
                <a:gd name="connsiteY3-186" fmla="*/ 2965269 h 2965269"/>
                <a:gd name="connsiteX4-187" fmla="*/ 0 w 3775166"/>
                <a:gd name="connsiteY4-188" fmla="*/ 0 h 29652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57" y="connsiteY4-58"/>
                </a:cxn>
              </a:cxnLst>
              <a:rect l="l" t="t" r="r" b="b"/>
              <a:pathLst>
                <a:path w="3775166" h="2965269">
                  <a:moveTo>
                    <a:pt x="0" y="0"/>
                  </a:moveTo>
                  <a:lnTo>
                    <a:pt x="3775166" y="0"/>
                  </a:lnTo>
                  <a:cubicBezTo>
                    <a:pt x="2768766" y="1514801"/>
                    <a:pt x="2085463" y="1014741"/>
                    <a:pt x="1335686" y="1272083"/>
                  </a:cubicBezTo>
                  <a:cubicBezTo>
                    <a:pt x="585909" y="1529425"/>
                    <a:pt x="664750" y="2724012"/>
                    <a:pt x="0" y="296526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2000">
                  <a:srgbClr val="B6D3B7">
                    <a:alpha val="22000"/>
                  </a:srgbClr>
                </a:gs>
                <a:gs pos="0">
                  <a:srgbClr val="92BFB5">
                    <a:alpha val="0"/>
                  </a:srgb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3"/>
            <p:cNvSpPr/>
            <p:nvPr/>
          </p:nvSpPr>
          <p:spPr>
            <a:xfrm>
              <a:off x="0" y="1"/>
              <a:ext cx="1089448" cy="855726"/>
            </a:xfrm>
            <a:custGeom>
              <a:avLst/>
              <a:gdLst>
                <a:gd name="connsiteX0" fmla="*/ 0 w 3775166"/>
                <a:gd name="connsiteY0" fmla="*/ 0 h 2965269"/>
                <a:gd name="connsiteX1" fmla="*/ 3775166 w 3775166"/>
                <a:gd name="connsiteY1" fmla="*/ 0 h 2965269"/>
                <a:gd name="connsiteX2" fmla="*/ 3775166 w 3775166"/>
                <a:gd name="connsiteY2" fmla="*/ 2965269 h 2965269"/>
                <a:gd name="connsiteX3" fmla="*/ 0 w 3775166"/>
                <a:gd name="connsiteY3" fmla="*/ 2965269 h 2965269"/>
                <a:gd name="connsiteX4" fmla="*/ 0 w 3775166"/>
                <a:gd name="connsiteY4" fmla="*/ 0 h 2965269"/>
                <a:gd name="connsiteX0-1" fmla="*/ 0 w 3775166"/>
                <a:gd name="connsiteY0-2" fmla="*/ 0 h 2965269"/>
                <a:gd name="connsiteX1-3" fmla="*/ 3775166 w 3775166"/>
                <a:gd name="connsiteY1-4" fmla="*/ 0 h 2965269"/>
                <a:gd name="connsiteX2-5" fmla="*/ 0 w 3775166"/>
                <a:gd name="connsiteY2-6" fmla="*/ 2965269 h 2965269"/>
                <a:gd name="connsiteX3-7" fmla="*/ 0 w 3775166"/>
                <a:gd name="connsiteY3-8" fmla="*/ 0 h 2965269"/>
                <a:gd name="connsiteX0-9" fmla="*/ 0 w 3775166"/>
                <a:gd name="connsiteY0-10" fmla="*/ 0 h 2965269"/>
                <a:gd name="connsiteX1-11" fmla="*/ 3775166 w 3775166"/>
                <a:gd name="connsiteY1-12" fmla="*/ 0 h 2965269"/>
                <a:gd name="connsiteX2-13" fmla="*/ 0 w 3775166"/>
                <a:gd name="connsiteY2-14" fmla="*/ 2965269 h 2965269"/>
                <a:gd name="connsiteX3-15" fmla="*/ 0 w 3775166"/>
                <a:gd name="connsiteY3-16" fmla="*/ 0 h 2965269"/>
                <a:gd name="connsiteX0-17" fmla="*/ 0 w 3775166"/>
                <a:gd name="connsiteY0-18" fmla="*/ 0 h 2965269"/>
                <a:gd name="connsiteX1-19" fmla="*/ 3775166 w 3775166"/>
                <a:gd name="connsiteY1-20" fmla="*/ 0 h 2965269"/>
                <a:gd name="connsiteX2-21" fmla="*/ 0 w 3775166"/>
                <a:gd name="connsiteY2-22" fmla="*/ 2965269 h 2965269"/>
                <a:gd name="connsiteX3-23" fmla="*/ 0 w 3775166"/>
                <a:gd name="connsiteY3-24" fmla="*/ 0 h 2965269"/>
                <a:gd name="connsiteX0-25" fmla="*/ 0 w 3775166"/>
                <a:gd name="connsiteY0-26" fmla="*/ 0 h 2965269"/>
                <a:gd name="connsiteX1-27" fmla="*/ 3775166 w 3775166"/>
                <a:gd name="connsiteY1-28" fmla="*/ 0 h 2965269"/>
                <a:gd name="connsiteX2-29" fmla="*/ 0 w 3775166"/>
                <a:gd name="connsiteY2-30" fmla="*/ 2965269 h 2965269"/>
                <a:gd name="connsiteX3-31" fmla="*/ 0 w 3775166"/>
                <a:gd name="connsiteY3-32" fmla="*/ 0 h 2965269"/>
                <a:gd name="connsiteX0-33" fmla="*/ 0 w 3775166"/>
                <a:gd name="connsiteY0-34" fmla="*/ 0 h 2965269"/>
                <a:gd name="connsiteX1-35" fmla="*/ 3775166 w 3775166"/>
                <a:gd name="connsiteY1-36" fmla="*/ 0 h 2965269"/>
                <a:gd name="connsiteX2-37" fmla="*/ 0 w 3775166"/>
                <a:gd name="connsiteY2-38" fmla="*/ 2965269 h 2965269"/>
                <a:gd name="connsiteX3-39" fmla="*/ 0 w 3775166"/>
                <a:gd name="connsiteY3-40" fmla="*/ 0 h 2965269"/>
                <a:gd name="connsiteX0-41" fmla="*/ 0 w 3775166"/>
                <a:gd name="connsiteY0-42" fmla="*/ 0 h 2965269"/>
                <a:gd name="connsiteX1-43" fmla="*/ 3775166 w 3775166"/>
                <a:gd name="connsiteY1-44" fmla="*/ 0 h 2965269"/>
                <a:gd name="connsiteX2-45" fmla="*/ 0 w 3775166"/>
                <a:gd name="connsiteY2-46" fmla="*/ 2965269 h 2965269"/>
                <a:gd name="connsiteX3-47" fmla="*/ 0 w 3775166"/>
                <a:gd name="connsiteY3-48" fmla="*/ 0 h 2965269"/>
                <a:gd name="connsiteX0-49" fmla="*/ 0 w 3775166"/>
                <a:gd name="connsiteY0-50" fmla="*/ 0 h 2965269"/>
                <a:gd name="connsiteX1-51" fmla="*/ 3775166 w 3775166"/>
                <a:gd name="connsiteY1-52" fmla="*/ 0 h 2965269"/>
                <a:gd name="connsiteX2-53" fmla="*/ 0 w 3775166"/>
                <a:gd name="connsiteY2-54" fmla="*/ 2965269 h 2965269"/>
                <a:gd name="connsiteX3-55" fmla="*/ 0 w 3775166"/>
                <a:gd name="connsiteY3-56" fmla="*/ 0 h 2965269"/>
                <a:gd name="connsiteX0-57" fmla="*/ 0 w 3775166"/>
                <a:gd name="connsiteY0-58" fmla="*/ 0 h 2965269"/>
                <a:gd name="connsiteX1-59" fmla="*/ 3775166 w 3775166"/>
                <a:gd name="connsiteY1-60" fmla="*/ 0 h 2965269"/>
                <a:gd name="connsiteX2-61" fmla="*/ 0 w 3775166"/>
                <a:gd name="connsiteY2-62" fmla="*/ 2965269 h 2965269"/>
                <a:gd name="connsiteX3-63" fmla="*/ 0 w 3775166"/>
                <a:gd name="connsiteY3-64" fmla="*/ 0 h 2965269"/>
                <a:gd name="connsiteX0-65" fmla="*/ 0 w 3775166"/>
                <a:gd name="connsiteY0-66" fmla="*/ 0 h 2965269"/>
                <a:gd name="connsiteX1-67" fmla="*/ 3775166 w 3775166"/>
                <a:gd name="connsiteY1-68" fmla="*/ 0 h 2965269"/>
                <a:gd name="connsiteX2-69" fmla="*/ 0 w 3775166"/>
                <a:gd name="connsiteY2-70" fmla="*/ 2965269 h 2965269"/>
                <a:gd name="connsiteX3-71" fmla="*/ 0 w 3775166"/>
                <a:gd name="connsiteY3-72" fmla="*/ 0 h 2965269"/>
                <a:gd name="connsiteX0-73" fmla="*/ 0 w 3775166"/>
                <a:gd name="connsiteY0-74" fmla="*/ 0 h 2965269"/>
                <a:gd name="connsiteX1-75" fmla="*/ 3775166 w 3775166"/>
                <a:gd name="connsiteY1-76" fmla="*/ 0 h 2965269"/>
                <a:gd name="connsiteX2-77" fmla="*/ 0 w 3775166"/>
                <a:gd name="connsiteY2-78" fmla="*/ 2965269 h 2965269"/>
                <a:gd name="connsiteX3-79" fmla="*/ 0 w 3775166"/>
                <a:gd name="connsiteY3-80" fmla="*/ 0 h 29652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775166" h="2965269">
                  <a:moveTo>
                    <a:pt x="0" y="0"/>
                  </a:moveTo>
                  <a:lnTo>
                    <a:pt x="3775166" y="0"/>
                  </a:lnTo>
                  <a:cubicBezTo>
                    <a:pt x="3562624" y="1648136"/>
                    <a:pt x="631777" y="551083"/>
                    <a:pt x="0" y="296526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52A4AE">
                    <a:alpha val="43000"/>
                  </a:srgbClr>
                </a:gs>
                <a:gs pos="0">
                  <a:srgbClr val="92BFB5">
                    <a:alpha val="52000"/>
                  </a:srgbClr>
                </a:gs>
              </a:gsLst>
              <a:lin ang="11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flipH="1" flipV="1">
            <a:off x="10657723" y="5583835"/>
            <a:ext cx="1534277" cy="1274165"/>
            <a:chOff x="0" y="-1"/>
            <a:chExt cx="1534277" cy="1274165"/>
          </a:xfrm>
        </p:grpSpPr>
        <p:sp>
          <p:nvSpPr>
            <p:cNvPr id="10" name="矩形 3"/>
            <p:cNvSpPr/>
            <p:nvPr/>
          </p:nvSpPr>
          <p:spPr>
            <a:xfrm>
              <a:off x="1" y="-1"/>
              <a:ext cx="1534276" cy="1274165"/>
            </a:xfrm>
            <a:custGeom>
              <a:avLst/>
              <a:gdLst>
                <a:gd name="connsiteX0" fmla="*/ 0 w 3775166"/>
                <a:gd name="connsiteY0" fmla="*/ 0 h 2965269"/>
                <a:gd name="connsiteX1" fmla="*/ 3775166 w 3775166"/>
                <a:gd name="connsiteY1" fmla="*/ 0 h 2965269"/>
                <a:gd name="connsiteX2" fmla="*/ 3775166 w 3775166"/>
                <a:gd name="connsiteY2" fmla="*/ 2965269 h 2965269"/>
                <a:gd name="connsiteX3" fmla="*/ 0 w 3775166"/>
                <a:gd name="connsiteY3" fmla="*/ 2965269 h 2965269"/>
                <a:gd name="connsiteX4" fmla="*/ 0 w 3775166"/>
                <a:gd name="connsiteY4" fmla="*/ 0 h 2965269"/>
                <a:gd name="connsiteX0-1" fmla="*/ 0 w 3775166"/>
                <a:gd name="connsiteY0-2" fmla="*/ 0 h 2965269"/>
                <a:gd name="connsiteX1-3" fmla="*/ 3775166 w 3775166"/>
                <a:gd name="connsiteY1-4" fmla="*/ 0 h 2965269"/>
                <a:gd name="connsiteX2-5" fmla="*/ 0 w 3775166"/>
                <a:gd name="connsiteY2-6" fmla="*/ 2965269 h 2965269"/>
                <a:gd name="connsiteX3-7" fmla="*/ 0 w 3775166"/>
                <a:gd name="connsiteY3-8" fmla="*/ 0 h 2965269"/>
                <a:gd name="connsiteX0-9" fmla="*/ 0 w 3775166"/>
                <a:gd name="connsiteY0-10" fmla="*/ 0 h 2965269"/>
                <a:gd name="connsiteX1-11" fmla="*/ 3775166 w 3775166"/>
                <a:gd name="connsiteY1-12" fmla="*/ 0 h 2965269"/>
                <a:gd name="connsiteX2-13" fmla="*/ 0 w 3775166"/>
                <a:gd name="connsiteY2-14" fmla="*/ 2965269 h 2965269"/>
                <a:gd name="connsiteX3-15" fmla="*/ 0 w 3775166"/>
                <a:gd name="connsiteY3-16" fmla="*/ 0 h 2965269"/>
                <a:gd name="connsiteX0-17" fmla="*/ 0 w 3775166"/>
                <a:gd name="connsiteY0-18" fmla="*/ 0 h 2965269"/>
                <a:gd name="connsiteX1-19" fmla="*/ 3775166 w 3775166"/>
                <a:gd name="connsiteY1-20" fmla="*/ 0 h 2965269"/>
                <a:gd name="connsiteX2-21" fmla="*/ 0 w 3775166"/>
                <a:gd name="connsiteY2-22" fmla="*/ 2965269 h 2965269"/>
                <a:gd name="connsiteX3-23" fmla="*/ 0 w 3775166"/>
                <a:gd name="connsiteY3-24" fmla="*/ 0 h 2965269"/>
                <a:gd name="connsiteX0-25" fmla="*/ 0 w 3775166"/>
                <a:gd name="connsiteY0-26" fmla="*/ 0 h 2965269"/>
                <a:gd name="connsiteX1-27" fmla="*/ 3775166 w 3775166"/>
                <a:gd name="connsiteY1-28" fmla="*/ 0 h 2965269"/>
                <a:gd name="connsiteX2-29" fmla="*/ 0 w 3775166"/>
                <a:gd name="connsiteY2-30" fmla="*/ 2965269 h 2965269"/>
                <a:gd name="connsiteX3-31" fmla="*/ 0 w 3775166"/>
                <a:gd name="connsiteY3-32" fmla="*/ 0 h 2965269"/>
                <a:gd name="connsiteX0-33" fmla="*/ 0 w 3775166"/>
                <a:gd name="connsiteY0-34" fmla="*/ 0 h 2965269"/>
                <a:gd name="connsiteX1-35" fmla="*/ 3775166 w 3775166"/>
                <a:gd name="connsiteY1-36" fmla="*/ 0 h 2965269"/>
                <a:gd name="connsiteX2-37" fmla="*/ 0 w 3775166"/>
                <a:gd name="connsiteY2-38" fmla="*/ 2965269 h 2965269"/>
                <a:gd name="connsiteX3-39" fmla="*/ 0 w 3775166"/>
                <a:gd name="connsiteY3-40" fmla="*/ 0 h 2965269"/>
                <a:gd name="connsiteX0-41" fmla="*/ 0 w 3775166"/>
                <a:gd name="connsiteY0-42" fmla="*/ 0 h 2965269"/>
                <a:gd name="connsiteX1-43" fmla="*/ 3775166 w 3775166"/>
                <a:gd name="connsiteY1-44" fmla="*/ 0 h 2965269"/>
                <a:gd name="connsiteX2-45" fmla="*/ 0 w 3775166"/>
                <a:gd name="connsiteY2-46" fmla="*/ 2965269 h 2965269"/>
                <a:gd name="connsiteX3-47" fmla="*/ 0 w 3775166"/>
                <a:gd name="connsiteY3-48" fmla="*/ 0 h 2965269"/>
                <a:gd name="connsiteX0-49" fmla="*/ 0 w 3801552"/>
                <a:gd name="connsiteY0-50" fmla="*/ 0 h 3005597"/>
                <a:gd name="connsiteX1-51" fmla="*/ 3775166 w 3801552"/>
                <a:gd name="connsiteY1-52" fmla="*/ 0 h 3005597"/>
                <a:gd name="connsiteX2-53" fmla="*/ 1595402 w 3801552"/>
                <a:gd name="connsiteY2-54" fmla="*/ 1605456 h 3005597"/>
                <a:gd name="connsiteX3-55" fmla="*/ 0 w 3801552"/>
                <a:gd name="connsiteY3-56" fmla="*/ 2965269 h 3005597"/>
                <a:gd name="connsiteX4-57" fmla="*/ 0 w 3801552"/>
                <a:gd name="connsiteY4-58" fmla="*/ 0 h 3005597"/>
                <a:gd name="connsiteX0-59" fmla="*/ 0 w 3799440"/>
                <a:gd name="connsiteY0-60" fmla="*/ 0 h 3000354"/>
                <a:gd name="connsiteX1-61" fmla="*/ 3775166 w 3799440"/>
                <a:gd name="connsiteY1-62" fmla="*/ 0 h 3000354"/>
                <a:gd name="connsiteX2-63" fmla="*/ 1419166 w 3799440"/>
                <a:gd name="connsiteY2-64" fmla="*/ 1403677 h 3000354"/>
                <a:gd name="connsiteX3-65" fmla="*/ 0 w 3799440"/>
                <a:gd name="connsiteY3-66" fmla="*/ 2965269 h 3000354"/>
                <a:gd name="connsiteX4-67" fmla="*/ 0 w 3799440"/>
                <a:gd name="connsiteY4-68" fmla="*/ 0 h 3000354"/>
                <a:gd name="connsiteX0-69" fmla="*/ 0 w 3794827"/>
                <a:gd name="connsiteY0-70" fmla="*/ 0 h 3000354"/>
                <a:gd name="connsiteX1-71" fmla="*/ 3775166 w 3794827"/>
                <a:gd name="connsiteY1-72" fmla="*/ 0 h 3000354"/>
                <a:gd name="connsiteX2-73" fmla="*/ 1419166 w 3794827"/>
                <a:gd name="connsiteY2-74" fmla="*/ 1403677 h 3000354"/>
                <a:gd name="connsiteX3-75" fmla="*/ 0 w 3794827"/>
                <a:gd name="connsiteY3-76" fmla="*/ 2965269 h 3000354"/>
                <a:gd name="connsiteX4-77" fmla="*/ 0 w 3794827"/>
                <a:gd name="connsiteY4-78" fmla="*/ 0 h 3000354"/>
                <a:gd name="connsiteX0-79" fmla="*/ 0 w 3795971"/>
                <a:gd name="connsiteY0-80" fmla="*/ 0 h 2995805"/>
                <a:gd name="connsiteX1-81" fmla="*/ 3775166 w 3795971"/>
                <a:gd name="connsiteY1-82" fmla="*/ 0 h 2995805"/>
                <a:gd name="connsiteX2-83" fmla="*/ 1419166 w 3795971"/>
                <a:gd name="connsiteY2-84" fmla="*/ 1403677 h 2995805"/>
                <a:gd name="connsiteX3-85" fmla="*/ 0 w 3795971"/>
                <a:gd name="connsiteY3-86" fmla="*/ 2965269 h 2995805"/>
                <a:gd name="connsiteX4-87" fmla="*/ 0 w 3795971"/>
                <a:gd name="connsiteY4-88" fmla="*/ 0 h 2995805"/>
                <a:gd name="connsiteX0-89" fmla="*/ 0 w 3795876"/>
                <a:gd name="connsiteY0-90" fmla="*/ 0 h 2993820"/>
                <a:gd name="connsiteX1-91" fmla="*/ 3775166 w 3795876"/>
                <a:gd name="connsiteY1-92" fmla="*/ 0 h 2993820"/>
                <a:gd name="connsiteX2-93" fmla="*/ 1409890 w 3795876"/>
                <a:gd name="connsiteY2-94" fmla="*/ 1280856 h 2993820"/>
                <a:gd name="connsiteX3-95" fmla="*/ 0 w 3795876"/>
                <a:gd name="connsiteY3-96" fmla="*/ 2965269 h 2993820"/>
                <a:gd name="connsiteX4-97" fmla="*/ 0 w 3795876"/>
                <a:gd name="connsiteY4-98" fmla="*/ 0 h 2993820"/>
                <a:gd name="connsiteX0-99" fmla="*/ 0 w 3795876"/>
                <a:gd name="connsiteY0-100" fmla="*/ 0 h 2965269"/>
                <a:gd name="connsiteX1-101" fmla="*/ 3775166 w 3795876"/>
                <a:gd name="connsiteY1-102" fmla="*/ 0 h 2965269"/>
                <a:gd name="connsiteX2-103" fmla="*/ 1409890 w 3795876"/>
                <a:gd name="connsiteY2-104" fmla="*/ 1280856 h 2965269"/>
                <a:gd name="connsiteX3-105" fmla="*/ 0 w 3795876"/>
                <a:gd name="connsiteY3-106" fmla="*/ 2965269 h 2965269"/>
                <a:gd name="connsiteX4-107" fmla="*/ 0 w 3795876"/>
                <a:gd name="connsiteY4-108" fmla="*/ 0 h 2965269"/>
                <a:gd name="connsiteX0-109" fmla="*/ 0 w 3795876"/>
                <a:gd name="connsiteY0-110" fmla="*/ 0 h 2965269"/>
                <a:gd name="connsiteX1-111" fmla="*/ 3775166 w 3795876"/>
                <a:gd name="connsiteY1-112" fmla="*/ 0 h 2965269"/>
                <a:gd name="connsiteX2-113" fmla="*/ 1409890 w 3795876"/>
                <a:gd name="connsiteY2-114" fmla="*/ 1280856 h 2965269"/>
                <a:gd name="connsiteX3-115" fmla="*/ 0 w 3795876"/>
                <a:gd name="connsiteY3-116" fmla="*/ 2965269 h 2965269"/>
                <a:gd name="connsiteX4-117" fmla="*/ 0 w 3795876"/>
                <a:gd name="connsiteY4-118" fmla="*/ 0 h 2965269"/>
                <a:gd name="connsiteX0-119" fmla="*/ 0 w 3796541"/>
                <a:gd name="connsiteY0-120" fmla="*/ 0 h 2965269"/>
                <a:gd name="connsiteX1-121" fmla="*/ 3775166 w 3796541"/>
                <a:gd name="connsiteY1-122" fmla="*/ 0 h 2965269"/>
                <a:gd name="connsiteX2-123" fmla="*/ 1409890 w 3796541"/>
                <a:gd name="connsiteY2-124" fmla="*/ 1280856 h 2965269"/>
                <a:gd name="connsiteX3-125" fmla="*/ 0 w 3796541"/>
                <a:gd name="connsiteY3-126" fmla="*/ 2965269 h 2965269"/>
                <a:gd name="connsiteX4-127" fmla="*/ 0 w 3796541"/>
                <a:gd name="connsiteY4-128" fmla="*/ 0 h 2965269"/>
                <a:gd name="connsiteX0-129" fmla="*/ 0 w 3775166"/>
                <a:gd name="connsiteY0-130" fmla="*/ 0 h 2965269"/>
                <a:gd name="connsiteX1-131" fmla="*/ 3775166 w 3775166"/>
                <a:gd name="connsiteY1-132" fmla="*/ 0 h 2965269"/>
                <a:gd name="connsiteX2-133" fmla="*/ 1409890 w 3775166"/>
                <a:gd name="connsiteY2-134" fmla="*/ 1280856 h 2965269"/>
                <a:gd name="connsiteX3-135" fmla="*/ 0 w 3775166"/>
                <a:gd name="connsiteY3-136" fmla="*/ 2965269 h 2965269"/>
                <a:gd name="connsiteX4-137" fmla="*/ 0 w 3775166"/>
                <a:gd name="connsiteY4-138" fmla="*/ 0 h 2965269"/>
                <a:gd name="connsiteX0-139" fmla="*/ 0 w 3775166"/>
                <a:gd name="connsiteY0-140" fmla="*/ 0 h 2965269"/>
                <a:gd name="connsiteX1-141" fmla="*/ 3775166 w 3775166"/>
                <a:gd name="connsiteY1-142" fmla="*/ 0 h 2965269"/>
                <a:gd name="connsiteX2-143" fmla="*/ 1409890 w 3775166"/>
                <a:gd name="connsiteY2-144" fmla="*/ 1280856 h 2965269"/>
                <a:gd name="connsiteX3-145" fmla="*/ 0 w 3775166"/>
                <a:gd name="connsiteY3-146" fmla="*/ 2965269 h 2965269"/>
                <a:gd name="connsiteX4-147" fmla="*/ 0 w 3775166"/>
                <a:gd name="connsiteY4-148" fmla="*/ 0 h 2965269"/>
                <a:gd name="connsiteX0-149" fmla="*/ 0 w 3775166"/>
                <a:gd name="connsiteY0-150" fmla="*/ 0 h 2965269"/>
                <a:gd name="connsiteX1-151" fmla="*/ 3775166 w 3775166"/>
                <a:gd name="connsiteY1-152" fmla="*/ 0 h 2965269"/>
                <a:gd name="connsiteX2-153" fmla="*/ 1409890 w 3775166"/>
                <a:gd name="connsiteY2-154" fmla="*/ 1280856 h 2965269"/>
                <a:gd name="connsiteX3-155" fmla="*/ 0 w 3775166"/>
                <a:gd name="connsiteY3-156" fmla="*/ 2965269 h 2965269"/>
                <a:gd name="connsiteX4-157" fmla="*/ 0 w 3775166"/>
                <a:gd name="connsiteY4-158" fmla="*/ 0 h 2965269"/>
                <a:gd name="connsiteX0-159" fmla="*/ 0 w 3775166"/>
                <a:gd name="connsiteY0-160" fmla="*/ 0 h 2965269"/>
                <a:gd name="connsiteX1-161" fmla="*/ 3775166 w 3775166"/>
                <a:gd name="connsiteY1-162" fmla="*/ 0 h 2965269"/>
                <a:gd name="connsiteX2-163" fmla="*/ 1335686 w 3775166"/>
                <a:gd name="connsiteY2-164" fmla="*/ 1272083 h 2965269"/>
                <a:gd name="connsiteX3-165" fmla="*/ 0 w 3775166"/>
                <a:gd name="connsiteY3-166" fmla="*/ 2965269 h 2965269"/>
                <a:gd name="connsiteX4-167" fmla="*/ 0 w 3775166"/>
                <a:gd name="connsiteY4-168" fmla="*/ 0 h 2965269"/>
                <a:gd name="connsiteX0-169" fmla="*/ 0 w 3775166"/>
                <a:gd name="connsiteY0-170" fmla="*/ 0 h 2965269"/>
                <a:gd name="connsiteX1-171" fmla="*/ 3775166 w 3775166"/>
                <a:gd name="connsiteY1-172" fmla="*/ 0 h 2965269"/>
                <a:gd name="connsiteX2-173" fmla="*/ 1335686 w 3775166"/>
                <a:gd name="connsiteY2-174" fmla="*/ 1272083 h 2965269"/>
                <a:gd name="connsiteX3-175" fmla="*/ 0 w 3775166"/>
                <a:gd name="connsiteY3-176" fmla="*/ 2965269 h 2965269"/>
                <a:gd name="connsiteX4-177" fmla="*/ 0 w 3775166"/>
                <a:gd name="connsiteY4-178" fmla="*/ 0 h 2965269"/>
                <a:gd name="connsiteX0-179" fmla="*/ 0 w 3775166"/>
                <a:gd name="connsiteY0-180" fmla="*/ 0 h 2965269"/>
                <a:gd name="connsiteX1-181" fmla="*/ 3775166 w 3775166"/>
                <a:gd name="connsiteY1-182" fmla="*/ 0 h 2965269"/>
                <a:gd name="connsiteX2-183" fmla="*/ 1335686 w 3775166"/>
                <a:gd name="connsiteY2-184" fmla="*/ 1272083 h 2965269"/>
                <a:gd name="connsiteX3-185" fmla="*/ 0 w 3775166"/>
                <a:gd name="connsiteY3-186" fmla="*/ 2965269 h 2965269"/>
                <a:gd name="connsiteX4-187" fmla="*/ 0 w 3775166"/>
                <a:gd name="connsiteY4-188" fmla="*/ 0 h 29652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57" y="connsiteY4-58"/>
                </a:cxn>
              </a:cxnLst>
              <a:rect l="l" t="t" r="r" b="b"/>
              <a:pathLst>
                <a:path w="3775166" h="2965269">
                  <a:moveTo>
                    <a:pt x="0" y="0"/>
                  </a:moveTo>
                  <a:lnTo>
                    <a:pt x="3775166" y="0"/>
                  </a:lnTo>
                  <a:cubicBezTo>
                    <a:pt x="2768766" y="1514801"/>
                    <a:pt x="2085463" y="1014741"/>
                    <a:pt x="1335686" y="1272083"/>
                  </a:cubicBezTo>
                  <a:cubicBezTo>
                    <a:pt x="585909" y="1529425"/>
                    <a:pt x="664750" y="2724012"/>
                    <a:pt x="0" y="296526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2000">
                  <a:srgbClr val="B6D3B7">
                    <a:alpha val="22000"/>
                  </a:srgbClr>
                </a:gs>
                <a:gs pos="0">
                  <a:srgbClr val="92BFB5">
                    <a:alpha val="0"/>
                  </a:srgb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3"/>
            <p:cNvSpPr/>
            <p:nvPr/>
          </p:nvSpPr>
          <p:spPr>
            <a:xfrm>
              <a:off x="0" y="1"/>
              <a:ext cx="1089448" cy="855726"/>
            </a:xfrm>
            <a:custGeom>
              <a:avLst/>
              <a:gdLst>
                <a:gd name="connsiteX0" fmla="*/ 0 w 3775166"/>
                <a:gd name="connsiteY0" fmla="*/ 0 h 2965269"/>
                <a:gd name="connsiteX1" fmla="*/ 3775166 w 3775166"/>
                <a:gd name="connsiteY1" fmla="*/ 0 h 2965269"/>
                <a:gd name="connsiteX2" fmla="*/ 3775166 w 3775166"/>
                <a:gd name="connsiteY2" fmla="*/ 2965269 h 2965269"/>
                <a:gd name="connsiteX3" fmla="*/ 0 w 3775166"/>
                <a:gd name="connsiteY3" fmla="*/ 2965269 h 2965269"/>
                <a:gd name="connsiteX4" fmla="*/ 0 w 3775166"/>
                <a:gd name="connsiteY4" fmla="*/ 0 h 2965269"/>
                <a:gd name="connsiteX0-1" fmla="*/ 0 w 3775166"/>
                <a:gd name="connsiteY0-2" fmla="*/ 0 h 2965269"/>
                <a:gd name="connsiteX1-3" fmla="*/ 3775166 w 3775166"/>
                <a:gd name="connsiteY1-4" fmla="*/ 0 h 2965269"/>
                <a:gd name="connsiteX2-5" fmla="*/ 0 w 3775166"/>
                <a:gd name="connsiteY2-6" fmla="*/ 2965269 h 2965269"/>
                <a:gd name="connsiteX3-7" fmla="*/ 0 w 3775166"/>
                <a:gd name="connsiteY3-8" fmla="*/ 0 h 2965269"/>
                <a:gd name="connsiteX0-9" fmla="*/ 0 w 3775166"/>
                <a:gd name="connsiteY0-10" fmla="*/ 0 h 2965269"/>
                <a:gd name="connsiteX1-11" fmla="*/ 3775166 w 3775166"/>
                <a:gd name="connsiteY1-12" fmla="*/ 0 h 2965269"/>
                <a:gd name="connsiteX2-13" fmla="*/ 0 w 3775166"/>
                <a:gd name="connsiteY2-14" fmla="*/ 2965269 h 2965269"/>
                <a:gd name="connsiteX3-15" fmla="*/ 0 w 3775166"/>
                <a:gd name="connsiteY3-16" fmla="*/ 0 h 2965269"/>
                <a:gd name="connsiteX0-17" fmla="*/ 0 w 3775166"/>
                <a:gd name="connsiteY0-18" fmla="*/ 0 h 2965269"/>
                <a:gd name="connsiteX1-19" fmla="*/ 3775166 w 3775166"/>
                <a:gd name="connsiteY1-20" fmla="*/ 0 h 2965269"/>
                <a:gd name="connsiteX2-21" fmla="*/ 0 w 3775166"/>
                <a:gd name="connsiteY2-22" fmla="*/ 2965269 h 2965269"/>
                <a:gd name="connsiteX3-23" fmla="*/ 0 w 3775166"/>
                <a:gd name="connsiteY3-24" fmla="*/ 0 h 2965269"/>
                <a:gd name="connsiteX0-25" fmla="*/ 0 w 3775166"/>
                <a:gd name="connsiteY0-26" fmla="*/ 0 h 2965269"/>
                <a:gd name="connsiteX1-27" fmla="*/ 3775166 w 3775166"/>
                <a:gd name="connsiteY1-28" fmla="*/ 0 h 2965269"/>
                <a:gd name="connsiteX2-29" fmla="*/ 0 w 3775166"/>
                <a:gd name="connsiteY2-30" fmla="*/ 2965269 h 2965269"/>
                <a:gd name="connsiteX3-31" fmla="*/ 0 w 3775166"/>
                <a:gd name="connsiteY3-32" fmla="*/ 0 h 2965269"/>
                <a:gd name="connsiteX0-33" fmla="*/ 0 w 3775166"/>
                <a:gd name="connsiteY0-34" fmla="*/ 0 h 2965269"/>
                <a:gd name="connsiteX1-35" fmla="*/ 3775166 w 3775166"/>
                <a:gd name="connsiteY1-36" fmla="*/ 0 h 2965269"/>
                <a:gd name="connsiteX2-37" fmla="*/ 0 w 3775166"/>
                <a:gd name="connsiteY2-38" fmla="*/ 2965269 h 2965269"/>
                <a:gd name="connsiteX3-39" fmla="*/ 0 w 3775166"/>
                <a:gd name="connsiteY3-40" fmla="*/ 0 h 2965269"/>
                <a:gd name="connsiteX0-41" fmla="*/ 0 w 3775166"/>
                <a:gd name="connsiteY0-42" fmla="*/ 0 h 2965269"/>
                <a:gd name="connsiteX1-43" fmla="*/ 3775166 w 3775166"/>
                <a:gd name="connsiteY1-44" fmla="*/ 0 h 2965269"/>
                <a:gd name="connsiteX2-45" fmla="*/ 0 w 3775166"/>
                <a:gd name="connsiteY2-46" fmla="*/ 2965269 h 2965269"/>
                <a:gd name="connsiteX3-47" fmla="*/ 0 w 3775166"/>
                <a:gd name="connsiteY3-48" fmla="*/ 0 h 2965269"/>
                <a:gd name="connsiteX0-49" fmla="*/ 0 w 3775166"/>
                <a:gd name="connsiteY0-50" fmla="*/ 0 h 2965269"/>
                <a:gd name="connsiteX1-51" fmla="*/ 3775166 w 3775166"/>
                <a:gd name="connsiteY1-52" fmla="*/ 0 h 2965269"/>
                <a:gd name="connsiteX2-53" fmla="*/ 0 w 3775166"/>
                <a:gd name="connsiteY2-54" fmla="*/ 2965269 h 2965269"/>
                <a:gd name="connsiteX3-55" fmla="*/ 0 w 3775166"/>
                <a:gd name="connsiteY3-56" fmla="*/ 0 h 2965269"/>
                <a:gd name="connsiteX0-57" fmla="*/ 0 w 3775166"/>
                <a:gd name="connsiteY0-58" fmla="*/ 0 h 2965269"/>
                <a:gd name="connsiteX1-59" fmla="*/ 3775166 w 3775166"/>
                <a:gd name="connsiteY1-60" fmla="*/ 0 h 2965269"/>
                <a:gd name="connsiteX2-61" fmla="*/ 0 w 3775166"/>
                <a:gd name="connsiteY2-62" fmla="*/ 2965269 h 2965269"/>
                <a:gd name="connsiteX3-63" fmla="*/ 0 w 3775166"/>
                <a:gd name="connsiteY3-64" fmla="*/ 0 h 2965269"/>
                <a:gd name="connsiteX0-65" fmla="*/ 0 w 3775166"/>
                <a:gd name="connsiteY0-66" fmla="*/ 0 h 2965269"/>
                <a:gd name="connsiteX1-67" fmla="*/ 3775166 w 3775166"/>
                <a:gd name="connsiteY1-68" fmla="*/ 0 h 2965269"/>
                <a:gd name="connsiteX2-69" fmla="*/ 0 w 3775166"/>
                <a:gd name="connsiteY2-70" fmla="*/ 2965269 h 2965269"/>
                <a:gd name="connsiteX3-71" fmla="*/ 0 w 3775166"/>
                <a:gd name="connsiteY3-72" fmla="*/ 0 h 2965269"/>
                <a:gd name="connsiteX0-73" fmla="*/ 0 w 3775166"/>
                <a:gd name="connsiteY0-74" fmla="*/ 0 h 2965269"/>
                <a:gd name="connsiteX1-75" fmla="*/ 3775166 w 3775166"/>
                <a:gd name="connsiteY1-76" fmla="*/ 0 h 2965269"/>
                <a:gd name="connsiteX2-77" fmla="*/ 0 w 3775166"/>
                <a:gd name="connsiteY2-78" fmla="*/ 2965269 h 2965269"/>
                <a:gd name="connsiteX3-79" fmla="*/ 0 w 3775166"/>
                <a:gd name="connsiteY3-80" fmla="*/ 0 h 29652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775166" h="2965269">
                  <a:moveTo>
                    <a:pt x="0" y="0"/>
                  </a:moveTo>
                  <a:lnTo>
                    <a:pt x="3775166" y="0"/>
                  </a:lnTo>
                  <a:cubicBezTo>
                    <a:pt x="3562624" y="1648136"/>
                    <a:pt x="631777" y="551083"/>
                    <a:pt x="0" y="296526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52A4AE">
                    <a:alpha val="43000"/>
                  </a:srgbClr>
                </a:gs>
                <a:gs pos="0">
                  <a:srgbClr val="92BFB5">
                    <a:alpha val="52000"/>
                  </a:srgbClr>
                </a:gs>
              </a:gsLst>
              <a:lin ang="11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纯元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90295" cy="1089660"/>
          </a:xfrm>
          <a:prstGeom prst="rect">
            <a:avLst/>
          </a:prstGeom>
        </p:spPr>
      </p:pic>
      <p:pic>
        <p:nvPicPr>
          <p:cNvPr id="4" name="图片 3" descr="校名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790" y="14605"/>
            <a:ext cx="3081655" cy="51562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9ACC73-04D2-426A-8DE2-D88EB17274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FB1BA-7801-4E2C-BD4F-9B86FF7AA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67000">
                <a:srgbClr val="FFFFFF"/>
              </a:gs>
              <a:gs pos="0">
                <a:srgbClr val="E1EA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校名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1565" y="111760"/>
            <a:ext cx="2891790" cy="483870"/>
          </a:xfrm>
          <a:prstGeom prst="rect">
            <a:avLst/>
          </a:prstGeom>
        </p:spPr>
      </p:pic>
      <p:pic>
        <p:nvPicPr>
          <p:cNvPr id="3" name="图片 2" descr="纯元校徽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769620" cy="772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3" Type="http://schemas.openxmlformats.org/officeDocument/2006/relationships/notesSlide" Target="../notesSlides/notesSlide10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3" Type="http://schemas.openxmlformats.org/officeDocument/2006/relationships/notesSlide" Target="../notesSlides/notesSlide11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20" Type="http://schemas.openxmlformats.org/officeDocument/2006/relationships/tags" Target="../tags/tag86.xml"/><Relationship Id="rId2" Type="http://schemas.openxmlformats.org/officeDocument/2006/relationships/chart" Target="../charts/chart2.xml"/><Relationship Id="rId19" Type="http://schemas.openxmlformats.org/officeDocument/2006/relationships/image" Target="../media/image16.png"/><Relationship Id="rId18" Type="http://schemas.openxmlformats.org/officeDocument/2006/relationships/tags" Target="../tags/tag85.xml"/><Relationship Id="rId17" Type="http://schemas.openxmlformats.org/officeDocument/2006/relationships/image" Target="../media/image15.png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slideLayout" Target="../slideLayouts/slideLayout1.xml"/><Relationship Id="rId1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0" Type="http://schemas.openxmlformats.org/officeDocument/2006/relationships/slideLayout" Target="../slideLayouts/slideLayout1.xml"/><Relationship Id="rId1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2.png"/><Relationship Id="rId1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1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6544491" y="3148149"/>
            <a:ext cx="5647509" cy="3709851"/>
          </a:xfrm>
          <a:custGeom>
            <a:avLst/>
            <a:gdLst>
              <a:gd name="connsiteX0" fmla="*/ 0 w 5647509"/>
              <a:gd name="connsiteY0" fmla="*/ 0 h 3709851"/>
              <a:gd name="connsiteX1" fmla="*/ 5647509 w 5647509"/>
              <a:gd name="connsiteY1" fmla="*/ 0 h 3709851"/>
              <a:gd name="connsiteX2" fmla="*/ 5647509 w 5647509"/>
              <a:gd name="connsiteY2" fmla="*/ 3709851 h 3709851"/>
              <a:gd name="connsiteX3" fmla="*/ 0 w 5647509"/>
              <a:gd name="connsiteY3" fmla="*/ 3709851 h 3709851"/>
              <a:gd name="connsiteX4" fmla="*/ 0 w 5647509"/>
              <a:gd name="connsiteY4" fmla="*/ 0 h 3709851"/>
              <a:gd name="connsiteX0-1" fmla="*/ 2834640 w 5647509"/>
              <a:gd name="connsiteY0-2" fmla="*/ 2939142 h 3709851"/>
              <a:gd name="connsiteX1-3" fmla="*/ 5647509 w 5647509"/>
              <a:gd name="connsiteY1-4" fmla="*/ 0 h 3709851"/>
              <a:gd name="connsiteX2-5" fmla="*/ 5647509 w 5647509"/>
              <a:gd name="connsiteY2-6" fmla="*/ 3709851 h 3709851"/>
              <a:gd name="connsiteX3-7" fmla="*/ 0 w 5647509"/>
              <a:gd name="connsiteY3-8" fmla="*/ 3709851 h 3709851"/>
              <a:gd name="connsiteX4-9" fmla="*/ 2834640 w 5647509"/>
              <a:gd name="connsiteY4-10" fmla="*/ 2939142 h 3709851"/>
              <a:gd name="connsiteX0-11" fmla="*/ 2895537 w 5708406"/>
              <a:gd name="connsiteY0-12" fmla="*/ 2944013 h 3714722"/>
              <a:gd name="connsiteX1-13" fmla="*/ 5708406 w 5708406"/>
              <a:gd name="connsiteY1-14" fmla="*/ 4871 h 3714722"/>
              <a:gd name="connsiteX2-15" fmla="*/ 5708406 w 5708406"/>
              <a:gd name="connsiteY2-16" fmla="*/ 3714722 h 3714722"/>
              <a:gd name="connsiteX3-17" fmla="*/ 60897 w 5708406"/>
              <a:gd name="connsiteY3-18" fmla="*/ 3714722 h 3714722"/>
              <a:gd name="connsiteX4-19" fmla="*/ 2895537 w 5708406"/>
              <a:gd name="connsiteY4-20" fmla="*/ 2944013 h 3714722"/>
              <a:gd name="connsiteX0-21" fmla="*/ 2834640 w 5647509"/>
              <a:gd name="connsiteY0-22" fmla="*/ 2944013 h 3714722"/>
              <a:gd name="connsiteX1-23" fmla="*/ 5647509 w 5647509"/>
              <a:gd name="connsiteY1-24" fmla="*/ 4871 h 3714722"/>
              <a:gd name="connsiteX2-25" fmla="*/ 5647509 w 5647509"/>
              <a:gd name="connsiteY2-26" fmla="*/ 3714722 h 3714722"/>
              <a:gd name="connsiteX3-27" fmla="*/ 0 w 5647509"/>
              <a:gd name="connsiteY3-28" fmla="*/ 3714722 h 3714722"/>
              <a:gd name="connsiteX4-29" fmla="*/ 2834640 w 5647509"/>
              <a:gd name="connsiteY4-30" fmla="*/ 2944013 h 3714722"/>
              <a:gd name="connsiteX0-31" fmla="*/ 2834640 w 5647509"/>
              <a:gd name="connsiteY0-32" fmla="*/ 2939142 h 3709851"/>
              <a:gd name="connsiteX1-33" fmla="*/ 5647509 w 5647509"/>
              <a:gd name="connsiteY1-34" fmla="*/ 0 h 3709851"/>
              <a:gd name="connsiteX2-35" fmla="*/ 5647509 w 5647509"/>
              <a:gd name="connsiteY2-36" fmla="*/ 3709851 h 3709851"/>
              <a:gd name="connsiteX3-37" fmla="*/ 0 w 5647509"/>
              <a:gd name="connsiteY3-38" fmla="*/ 3709851 h 3709851"/>
              <a:gd name="connsiteX4-39" fmla="*/ 2834640 w 5647509"/>
              <a:gd name="connsiteY4-40" fmla="*/ 2939142 h 3709851"/>
              <a:gd name="connsiteX0-41" fmla="*/ 2834640 w 5647509"/>
              <a:gd name="connsiteY0-42" fmla="*/ 2939142 h 3709851"/>
              <a:gd name="connsiteX1-43" fmla="*/ 5647509 w 5647509"/>
              <a:gd name="connsiteY1-44" fmla="*/ 0 h 3709851"/>
              <a:gd name="connsiteX2-45" fmla="*/ 5647509 w 5647509"/>
              <a:gd name="connsiteY2-46" fmla="*/ 3709851 h 3709851"/>
              <a:gd name="connsiteX3-47" fmla="*/ 0 w 5647509"/>
              <a:gd name="connsiteY3-48" fmla="*/ 3709851 h 3709851"/>
              <a:gd name="connsiteX4-49" fmla="*/ 2834640 w 5647509"/>
              <a:gd name="connsiteY4-50" fmla="*/ 2939142 h 3709851"/>
              <a:gd name="connsiteX0-51" fmla="*/ 2834640 w 5647509"/>
              <a:gd name="connsiteY0-52" fmla="*/ 2939142 h 3709851"/>
              <a:gd name="connsiteX1-53" fmla="*/ 5647509 w 5647509"/>
              <a:gd name="connsiteY1-54" fmla="*/ 0 h 3709851"/>
              <a:gd name="connsiteX2-55" fmla="*/ 5647509 w 5647509"/>
              <a:gd name="connsiteY2-56" fmla="*/ 3709851 h 3709851"/>
              <a:gd name="connsiteX3-57" fmla="*/ 0 w 5647509"/>
              <a:gd name="connsiteY3-58" fmla="*/ 3709851 h 3709851"/>
              <a:gd name="connsiteX4-59" fmla="*/ 2834640 w 5647509"/>
              <a:gd name="connsiteY4-60" fmla="*/ 2939142 h 37098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47509" h="3709851">
                <a:moveTo>
                  <a:pt x="2834640" y="2939142"/>
                </a:moveTo>
                <a:cubicBezTo>
                  <a:pt x="3645264" y="2268582"/>
                  <a:pt x="3506653" y="315686"/>
                  <a:pt x="5647509" y="0"/>
                </a:cubicBezTo>
                <a:lnTo>
                  <a:pt x="5647509" y="3709851"/>
                </a:lnTo>
                <a:lnTo>
                  <a:pt x="0" y="3709851"/>
                </a:lnTo>
                <a:cubicBezTo>
                  <a:pt x="393338" y="2405743"/>
                  <a:pt x="2024016" y="3609702"/>
                  <a:pt x="2834640" y="2939142"/>
                </a:cubicBezTo>
                <a:close/>
              </a:path>
            </a:pathLst>
          </a:custGeom>
          <a:gradFill>
            <a:gsLst>
              <a:gs pos="0">
                <a:srgbClr val="92BFB5">
                  <a:alpha val="82000"/>
                </a:srgbClr>
              </a:gs>
              <a:gs pos="100000">
                <a:srgbClr val="52A4AE">
                  <a:alpha val="5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3"/>
          <p:cNvSpPr/>
          <p:nvPr/>
        </p:nvSpPr>
        <p:spPr>
          <a:xfrm>
            <a:off x="0" y="-1"/>
            <a:ext cx="5316583" cy="4415246"/>
          </a:xfrm>
          <a:custGeom>
            <a:avLst/>
            <a:gdLst>
              <a:gd name="connsiteX0" fmla="*/ 0 w 3775166"/>
              <a:gd name="connsiteY0" fmla="*/ 0 h 2965269"/>
              <a:gd name="connsiteX1" fmla="*/ 3775166 w 3775166"/>
              <a:gd name="connsiteY1" fmla="*/ 0 h 2965269"/>
              <a:gd name="connsiteX2" fmla="*/ 3775166 w 3775166"/>
              <a:gd name="connsiteY2" fmla="*/ 2965269 h 2965269"/>
              <a:gd name="connsiteX3" fmla="*/ 0 w 3775166"/>
              <a:gd name="connsiteY3" fmla="*/ 2965269 h 2965269"/>
              <a:gd name="connsiteX4" fmla="*/ 0 w 3775166"/>
              <a:gd name="connsiteY4" fmla="*/ 0 h 2965269"/>
              <a:gd name="connsiteX0-1" fmla="*/ 0 w 3775166"/>
              <a:gd name="connsiteY0-2" fmla="*/ 0 h 2965269"/>
              <a:gd name="connsiteX1-3" fmla="*/ 3775166 w 3775166"/>
              <a:gd name="connsiteY1-4" fmla="*/ 0 h 2965269"/>
              <a:gd name="connsiteX2-5" fmla="*/ 0 w 3775166"/>
              <a:gd name="connsiteY2-6" fmla="*/ 2965269 h 2965269"/>
              <a:gd name="connsiteX3-7" fmla="*/ 0 w 3775166"/>
              <a:gd name="connsiteY3-8" fmla="*/ 0 h 2965269"/>
              <a:gd name="connsiteX0-9" fmla="*/ 0 w 3775166"/>
              <a:gd name="connsiteY0-10" fmla="*/ 0 h 2965269"/>
              <a:gd name="connsiteX1-11" fmla="*/ 3775166 w 3775166"/>
              <a:gd name="connsiteY1-12" fmla="*/ 0 h 2965269"/>
              <a:gd name="connsiteX2-13" fmla="*/ 0 w 3775166"/>
              <a:gd name="connsiteY2-14" fmla="*/ 2965269 h 2965269"/>
              <a:gd name="connsiteX3-15" fmla="*/ 0 w 3775166"/>
              <a:gd name="connsiteY3-16" fmla="*/ 0 h 2965269"/>
              <a:gd name="connsiteX0-17" fmla="*/ 0 w 3775166"/>
              <a:gd name="connsiteY0-18" fmla="*/ 0 h 2965269"/>
              <a:gd name="connsiteX1-19" fmla="*/ 3775166 w 3775166"/>
              <a:gd name="connsiteY1-20" fmla="*/ 0 h 2965269"/>
              <a:gd name="connsiteX2-21" fmla="*/ 0 w 3775166"/>
              <a:gd name="connsiteY2-22" fmla="*/ 2965269 h 2965269"/>
              <a:gd name="connsiteX3-23" fmla="*/ 0 w 3775166"/>
              <a:gd name="connsiteY3-24" fmla="*/ 0 h 2965269"/>
              <a:gd name="connsiteX0-25" fmla="*/ 0 w 3775166"/>
              <a:gd name="connsiteY0-26" fmla="*/ 0 h 2965269"/>
              <a:gd name="connsiteX1-27" fmla="*/ 3775166 w 3775166"/>
              <a:gd name="connsiteY1-28" fmla="*/ 0 h 2965269"/>
              <a:gd name="connsiteX2-29" fmla="*/ 0 w 3775166"/>
              <a:gd name="connsiteY2-30" fmla="*/ 2965269 h 2965269"/>
              <a:gd name="connsiteX3-31" fmla="*/ 0 w 3775166"/>
              <a:gd name="connsiteY3-32" fmla="*/ 0 h 2965269"/>
              <a:gd name="connsiteX0-33" fmla="*/ 0 w 3775166"/>
              <a:gd name="connsiteY0-34" fmla="*/ 0 h 2965269"/>
              <a:gd name="connsiteX1-35" fmla="*/ 3775166 w 3775166"/>
              <a:gd name="connsiteY1-36" fmla="*/ 0 h 2965269"/>
              <a:gd name="connsiteX2-37" fmla="*/ 0 w 3775166"/>
              <a:gd name="connsiteY2-38" fmla="*/ 2965269 h 2965269"/>
              <a:gd name="connsiteX3-39" fmla="*/ 0 w 3775166"/>
              <a:gd name="connsiteY3-40" fmla="*/ 0 h 2965269"/>
              <a:gd name="connsiteX0-41" fmla="*/ 0 w 3775166"/>
              <a:gd name="connsiteY0-42" fmla="*/ 0 h 2965269"/>
              <a:gd name="connsiteX1-43" fmla="*/ 3775166 w 3775166"/>
              <a:gd name="connsiteY1-44" fmla="*/ 0 h 2965269"/>
              <a:gd name="connsiteX2-45" fmla="*/ 0 w 3775166"/>
              <a:gd name="connsiteY2-46" fmla="*/ 2965269 h 2965269"/>
              <a:gd name="connsiteX3-47" fmla="*/ 0 w 3775166"/>
              <a:gd name="connsiteY3-48" fmla="*/ 0 h 2965269"/>
              <a:gd name="connsiteX0-49" fmla="*/ 0 w 3801552"/>
              <a:gd name="connsiteY0-50" fmla="*/ 0 h 3005597"/>
              <a:gd name="connsiteX1-51" fmla="*/ 3775166 w 3801552"/>
              <a:gd name="connsiteY1-52" fmla="*/ 0 h 3005597"/>
              <a:gd name="connsiteX2-53" fmla="*/ 1595402 w 3801552"/>
              <a:gd name="connsiteY2-54" fmla="*/ 1605456 h 3005597"/>
              <a:gd name="connsiteX3-55" fmla="*/ 0 w 3801552"/>
              <a:gd name="connsiteY3-56" fmla="*/ 2965269 h 3005597"/>
              <a:gd name="connsiteX4-57" fmla="*/ 0 w 3801552"/>
              <a:gd name="connsiteY4-58" fmla="*/ 0 h 3005597"/>
              <a:gd name="connsiteX0-59" fmla="*/ 0 w 3799440"/>
              <a:gd name="connsiteY0-60" fmla="*/ 0 h 3000354"/>
              <a:gd name="connsiteX1-61" fmla="*/ 3775166 w 3799440"/>
              <a:gd name="connsiteY1-62" fmla="*/ 0 h 3000354"/>
              <a:gd name="connsiteX2-63" fmla="*/ 1419166 w 3799440"/>
              <a:gd name="connsiteY2-64" fmla="*/ 1403677 h 3000354"/>
              <a:gd name="connsiteX3-65" fmla="*/ 0 w 3799440"/>
              <a:gd name="connsiteY3-66" fmla="*/ 2965269 h 3000354"/>
              <a:gd name="connsiteX4-67" fmla="*/ 0 w 3799440"/>
              <a:gd name="connsiteY4-68" fmla="*/ 0 h 3000354"/>
              <a:gd name="connsiteX0-69" fmla="*/ 0 w 3794827"/>
              <a:gd name="connsiteY0-70" fmla="*/ 0 h 3000354"/>
              <a:gd name="connsiteX1-71" fmla="*/ 3775166 w 3794827"/>
              <a:gd name="connsiteY1-72" fmla="*/ 0 h 3000354"/>
              <a:gd name="connsiteX2-73" fmla="*/ 1419166 w 3794827"/>
              <a:gd name="connsiteY2-74" fmla="*/ 1403677 h 3000354"/>
              <a:gd name="connsiteX3-75" fmla="*/ 0 w 3794827"/>
              <a:gd name="connsiteY3-76" fmla="*/ 2965269 h 3000354"/>
              <a:gd name="connsiteX4-77" fmla="*/ 0 w 3794827"/>
              <a:gd name="connsiteY4-78" fmla="*/ 0 h 3000354"/>
              <a:gd name="connsiteX0-79" fmla="*/ 0 w 3795971"/>
              <a:gd name="connsiteY0-80" fmla="*/ 0 h 2995805"/>
              <a:gd name="connsiteX1-81" fmla="*/ 3775166 w 3795971"/>
              <a:gd name="connsiteY1-82" fmla="*/ 0 h 2995805"/>
              <a:gd name="connsiteX2-83" fmla="*/ 1419166 w 3795971"/>
              <a:gd name="connsiteY2-84" fmla="*/ 1403677 h 2995805"/>
              <a:gd name="connsiteX3-85" fmla="*/ 0 w 3795971"/>
              <a:gd name="connsiteY3-86" fmla="*/ 2965269 h 2995805"/>
              <a:gd name="connsiteX4-87" fmla="*/ 0 w 3795971"/>
              <a:gd name="connsiteY4-88" fmla="*/ 0 h 2995805"/>
              <a:gd name="connsiteX0-89" fmla="*/ 0 w 3795876"/>
              <a:gd name="connsiteY0-90" fmla="*/ 0 h 2993820"/>
              <a:gd name="connsiteX1-91" fmla="*/ 3775166 w 3795876"/>
              <a:gd name="connsiteY1-92" fmla="*/ 0 h 2993820"/>
              <a:gd name="connsiteX2-93" fmla="*/ 1409890 w 3795876"/>
              <a:gd name="connsiteY2-94" fmla="*/ 1280856 h 2993820"/>
              <a:gd name="connsiteX3-95" fmla="*/ 0 w 3795876"/>
              <a:gd name="connsiteY3-96" fmla="*/ 2965269 h 2993820"/>
              <a:gd name="connsiteX4-97" fmla="*/ 0 w 3795876"/>
              <a:gd name="connsiteY4-98" fmla="*/ 0 h 2993820"/>
              <a:gd name="connsiteX0-99" fmla="*/ 0 w 3795876"/>
              <a:gd name="connsiteY0-100" fmla="*/ 0 h 2965269"/>
              <a:gd name="connsiteX1-101" fmla="*/ 3775166 w 3795876"/>
              <a:gd name="connsiteY1-102" fmla="*/ 0 h 2965269"/>
              <a:gd name="connsiteX2-103" fmla="*/ 1409890 w 3795876"/>
              <a:gd name="connsiteY2-104" fmla="*/ 1280856 h 2965269"/>
              <a:gd name="connsiteX3-105" fmla="*/ 0 w 3795876"/>
              <a:gd name="connsiteY3-106" fmla="*/ 2965269 h 2965269"/>
              <a:gd name="connsiteX4-107" fmla="*/ 0 w 3795876"/>
              <a:gd name="connsiteY4-108" fmla="*/ 0 h 2965269"/>
              <a:gd name="connsiteX0-109" fmla="*/ 0 w 3795876"/>
              <a:gd name="connsiteY0-110" fmla="*/ 0 h 2965269"/>
              <a:gd name="connsiteX1-111" fmla="*/ 3775166 w 3795876"/>
              <a:gd name="connsiteY1-112" fmla="*/ 0 h 2965269"/>
              <a:gd name="connsiteX2-113" fmla="*/ 1409890 w 3795876"/>
              <a:gd name="connsiteY2-114" fmla="*/ 1280856 h 2965269"/>
              <a:gd name="connsiteX3-115" fmla="*/ 0 w 3795876"/>
              <a:gd name="connsiteY3-116" fmla="*/ 2965269 h 2965269"/>
              <a:gd name="connsiteX4-117" fmla="*/ 0 w 3795876"/>
              <a:gd name="connsiteY4-118" fmla="*/ 0 h 2965269"/>
              <a:gd name="connsiteX0-119" fmla="*/ 0 w 3796541"/>
              <a:gd name="connsiteY0-120" fmla="*/ 0 h 2965269"/>
              <a:gd name="connsiteX1-121" fmla="*/ 3775166 w 3796541"/>
              <a:gd name="connsiteY1-122" fmla="*/ 0 h 2965269"/>
              <a:gd name="connsiteX2-123" fmla="*/ 1409890 w 3796541"/>
              <a:gd name="connsiteY2-124" fmla="*/ 1280856 h 2965269"/>
              <a:gd name="connsiteX3-125" fmla="*/ 0 w 3796541"/>
              <a:gd name="connsiteY3-126" fmla="*/ 2965269 h 2965269"/>
              <a:gd name="connsiteX4-127" fmla="*/ 0 w 3796541"/>
              <a:gd name="connsiteY4-128" fmla="*/ 0 h 2965269"/>
              <a:gd name="connsiteX0-129" fmla="*/ 0 w 3775166"/>
              <a:gd name="connsiteY0-130" fmla="*/ 0 h 2965269"/>
              <a:gd name="connsiteX1-131" fmla="*/ 3775166 w 3775166"/>
              <a:gd name="connsiteY1-132" fmla="*/ 0 h 2965269"/>
              <a:gd name="connsiteX2-133" fmla="*/ 1409890 w 3775166"/>
              <a:gd name="connsiteY2-134" fmla="*/ 1280856 h 2965269"/>
              <a:gd name="connsiteX3-135" fmla="*/ 0 w 3775166"/>
              <a:gd name="connsiteY3-136" fmla="*/ 2965269 h 2965269"/>
              <a:gd name="connsiteX4-137" fmla="*/ 0 w 3775166"/>
              <a:gd name="connsiteY4-138" fmla="*/ 0 h 2965269"/>
              <a:gd name="connsiteX0-139" fmla="*/ 0 w 3775166"/>
              <a:gd name="connsiteY0-140" fmla="*/ 0 h 2965269"/>
              <a:gd name="connsiteX1-141" fmla="*/ 3775166 w 3775166"/>
              <a:gd name="connsiteY1-142" fmla="*/ 0 h 2965269"/>
              <a:gd name="connsiteX2-143" fmla="*/ 1409890 w 3775166"/>
              <a:gd name="connsiteY2-144" fmla="*/ 1280856 h 2965269"/>
              <a:gd name="connsiteX3-145" fmla="*/ 0 w 3775166"/>
              <a:gd name="connsiteY3-146" fmla="*/ 2965269 h 2965269"/>
              <a:gd name="connsiteX4-147" fmla="*/ 0 w 3775166"/>
              <a:gd name="connsiteY4-148" fmla="*/ 0 h 2965269"/>
              <a:gd name="connsiteX0-149" fmla="*/ 0 w 3775166"/>
              <a:gd name="connsiteY0-150" fmla="*/ 0 h 2965269"/>
              <a:gd name="connsiteX1-151" fmla="*/ 3775166 w 3775166"/>
              <a:gd name="connsiteY1-152" fmla="*/ 0 h 2965269"/>
              <a:gd name="connsiteX2-153" fmla="*/ 1409890 w 3775166"/>
              <a:gd name="connsiteY2-154" fmla="*/ 1280856 h 2965269"/>
              <a:gd name="connsiteX3-155" fmla="*/ 0 w 3775166"/>
              <a:gd name="connsiteY3-156" fmla="*/ 2965269 h 2965269"/>
              <a:gd name="connsiteX4-157" fmla="*/ 0 w 3775166"/>
              <a:gd name="connsiteY4-158" fmla="*/ 0 h 2965269"/>
              <a:gd name="connsiteX0-159" fmla="*/ 0 w 3775166"/>
              <a:gd name="connsiteY0-160" fmla="*/ 0 h 2965269"/>
              <a:gd name="connsiteX1-161" fmla="*/ 3775166 w 3775166"/>
              <a:gd name="connsiteY1-162" fmla="*/ 0 h 2965269"/>
              <a:gd name="connsiteX2-163" fmla="*/ 1335686 w 3775166"/>
              <a:gd name="connsiteY2-164" fmla="*/ 1272083 h 2965269"/>
              <a:gd name="connsiteX3-165" fmla="*/ 0 w 3775166"/>
              <a:gd name="connsiteY3-166" fmla="*/ 2965269 h 2965269"/>
              <a:gd name="connsiteX4-167" fmla="*/ 0 w 3775166"/>
              <a:gd name="connsiteY4-168" fmla="*/ 0 h 2965269"/>
              <a:gd name="connsiteX0-169" fmla="*/ 0 w 3775166"/>
              <a:gd name="connsiteY0-170" fmla="*/ 0 h 2965269"/>
              <a:gd name="connsiteX1-171" fmla="*/ 3775166 w 3775166"/>
              <a:gd name="connsiteY1-172" fmla="*/ 0 h 2965269"/>
              <a:gd name="connsiteX2-173" fmla="*/ 1335686 w 3775166"/>
              <a:gd name="connsiteY2-174" fmla="*/ 1272083 h 2965269"/>
              <a:gd name="connsiteX3-175" fmla="*/ 0 w 3775166"/>
              <a:gd name="connsiteY3-176" fmla="*/ 2965269 h 2965269"/>
              <a:gd name="connsiteX4-177" fmla="*/ 0 w 3775166"/>
              <a:gd name="connsiteY4-178" fmla="*/ 0 h 2965269"/>
              <a:gd name="connsiteX0-179" fmla="*/ 0 w 3775166"/>
              <a:gd name="connsiteY0-180" fmla="*/ 0 h 2965269"/>
              <a:gd name="connsiteX1-181" fmla="*/ 3775166 w 3775166"/>
              <a:gd name="connsiteY1-182" fmla="*/ 0 h 2965269"/>
              <a:gd name="connsiteX2-183" fmla="*/ 1335686 w 3775166"/>
              <a:gd name="connsiteY2-184" fmla="*/ 1272083 h 2965269"/>
              <a:gd name="connsiteX3-185" fmla="*/ 0 w 3775166"/>
              <a:gd name="connsiteY3-186" fmla="*/ 2965269 h 2965269"/>
              <a:gd name="connsiteX4-187" fmla="*/ 0 w 3775166"/>
              <a:gd name="connsiteY4-188" fmla="*/ 0 h 2965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57" y="connsiteY4-58"/>
              </a:cxn>
            </a:cxnLst>
            <a:rect l="l" t="t" r="r" b="b"/>
            <a:pathLst>
              <a:path w="3775166" h="2965269">
                <a:moveTo>
                  <a:pt x="0" y="0"/>
                </a:moveTo>
                <a:lnTo>
                  <a:pt x="3775166" y="0"/>
                </a:lnTo>
                <a:cubicBezTo>
                  <a:pt x="2768766" y="1514801"/>
                  <a:pt x="2085463" y="1014741"/>
                  <a:pt x="1335686" y="1272083"/>
                </a:cubicBezTo>
                <a:cubicBezTo>
                  <a:pt x="585909" y="1529425"/>
                  <a:pt x="664750" y="2724012"/>
                  <a:pt x="0" y="296526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92000">
                <a:srgbClr val="B6D3B7"/>
              </a:gs>
              <a:gs pos="0">
                <a:srgbClr val="92BFB5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8811720" y="5303520"/>
            <a:ext cx="3398985" cy="1554480"/>
          </a:xfrm>
          <a:custGeom>
            <a:avLst/>
            <a:gdLst>
              <a:gd name="connsiteX0" fmla="*/ 3398985 w 3398985"/>
              <a:gd name="connsiteY0" fmla="*/ 0 h 1554480"/>
              <a:gd name="connsiteX1" fmla="*/ 3398985 w 3398985"/>
              <a:gd name="connsiteY1" fmla="*/ 1537641 h 1554480"/>
              <a:gd name="connsiteX2" fmla="*/ 3348974 w 3398985"/>
              <a:gd name="connsiteY2" fmla="*/ 1554480 h 1554480"/>
              <a:gd name="connsiteX3" fmla="*/ 3228 w 3398985"/>
              <a:gd name="connsiteY3" fmla="*/ 1554480 h 1554480"/>
              <a:gd name="connsiteX4" fmla="*/ 0 w 3398985"/>
              <a:gd name="connsiteY4" fmla="*/ 1537641 h 1554480"/>
              <a:gd name="connsiteX5" fmla="*/ 3398985 w 3398985"/>
              <a:gd name="connsiteY5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8985" h="1554480">
                <a:moveTo>
                  <a:pt x="3398985" y="0"/>
                </a:moveTo>
                <a:lnTo>
                  <a:pt x="3398985" y="1537641"/>
                </a:lnTo>
                <a:lnTo>
                  <a:pt x="3348974" y="1554480"/>
                </a:lnTo>
                <a:lnTo>
                  <a:pt x="3228" y="1554480"/>
                </a:lnTo>
                <a:lnTo>
                  <a:pt x="0" y="1537641"/>
                </a:lnTo>
                <a:cubicBezTo>
                  <a:pt x="757647" y="308086"/>
                  <a:pt x="2336099" y="1771477"/>
                  <a:pt x="3398985" y="0"/>
                </a:cubicBezTo>
                <a:close/>
              </a:path>
            </a:pathLst>
          </a:custGeom>
          <a:gradFill>
            <a:gsLst>
              <a:gs pos="0">
                <a:srgbClr val="C1D8CF"/>
              </a:gs>
              <a:gs pos="100000">
                <a:srgbClr val="D2E3DC"/>
              </a:gs>
            </a:gsLst>
            <a:lin ang="3600000" scaled="0"/>
          </a:gradFill>
          <a:ln>
            <a:noFill/>
          </a:ln>
          <a:effectLst>
            <a:outerShdw blurRad="254000" dist="1016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0960977" y="5387421"/>
            <a:ext cx="1239454" cy="1470579"/>
          </a:xfrm>
          <a:custGeom>
            <a:avLst/>
            <a:gdLst>
              <a:gd name="connsiteX0" fmla="*/ 1239454 w 1239454"/>
              <a:gd name="connsiteY0" fmla="*/ 0 h 1470579"/>
              <a:gd name="connsiteX1" fmla="*/ 1239454 w 1239454"/>
              <a:gd name="connsiteY1" fmla="*/ 1454546 h 1470579"/>
              <a:gd name="connsiteX2" fmla="*/ 1219892 w 1239454"/>
              <a:gd name="connsiteY2" fmla="*/ 1470579 h 1470579"/>
              <a:gd name="connsiteX3" fmla="*/ 18150 w 1239454"/>
              <a:gd name="connsiteY3" fmla="*/ 1470579 h 1470579"/>
              <a:gd name="connsiteX4" fmla="*/ 5284 w 1239454"/>
              <a:gd name="connsiteY4" fmla="*/ 1465105 h 1470579"/>
              <a:gd name="connsiteX5" fmla="*/ 10765 w 1239454"/>
              <a:gd name="connsiteY5" fmla="*/ 1454546 h 1470579"/>
              <a:gd name="connsiteX6" fmla="*/ 1239454 w 1239454"/>
              <a:gd name="connsiteY6" fmla="*/ 0 h 147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454" h="1470579">
                <a:moveTo>
                  <a:pt x="1239454" y="0"/>
                </a:moveTo>
                <a:lnTo>
                  <a:pt x="1239454" y="1454546"/>
                </a:lnTo>
                <a:lnTo>
                  <a:pt x="1219892" y="1470579"/>
                </a:lnTo>
                <a:lnTo>
                  <a:pt x="18150" y="1470579"/>
                </a:lnTo>
                <a:lnTo>
                  <a:pt x="5284" y="1465105"/>
                </a:lnTo>
                <a:cubicBezTo>
                  <a:pt x="-3011" y="1460183"/>
                  <a:pt x="-1800" y="1456480"/>
                  <a:pt x="10765" y="1454546"/>
                </a:cubicBezTo>
                <a:cubicBezTo>
                  <a:pt x="807159" y="1331945"/>
                  <a:pt x="750733" y="744767"/>
                  <a:pt x="1239454" y="0"/>
                </a:cubicBezTo>
                <a:close/>
              </a:path>
            </a:pathLst>
          </a:custGeom>
          <a:gradFill>
            <a:gsLst>
              <a:gs pos="0">
                <a:srgbClr val="52A4AE"/>
              </a:gs>
              <a:gs pos="100000">
                <a:srgbClr val="92BFB5"/>
              </a:gs>
            </a:gsLst>
            <a:lin ang="5400000" scaled="0"/>
          </a:gradFill>
          <a:ln>
            <a:noFill/>
          </a:ln>
          <a:effectLst>
            <a:outerShdw blurRad="190500" dist="1016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75283" y="2025638"/>
            <a:ext cx="6622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3000">
                      <a:srgbClr val="B6D3B7"/>
                    </a:gs>
                    <a:gs pos="56000">
                      <a:srgbClr val="52A4AE"/>
                    </a:gs>
                  </a:gsLst>
                  <a:lin ang="54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纳税筹划</a:t>
            </a:r>
            <a:r>
              <a:rPr lang="en-US" altLang="zh-CN" sz="4000" dirty="0">
                <a:gradFill>
                  <a:gsLst>
                    <a:gs pos="3000">
                      <a:srgbClr val="B6D3B7"/>
                    </a:gs>
                    <a:gs pos="56000">
                      <a:srgbClr val="52A4AE"/>
                    </a:gs>
                  </a:gsLst>
                  <a:lin ang="54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4000" dirty="0">
              <a:gradFill>
                <a:gsLst>
                  <a:gs pos="3000">
                    <a:srgbClr val="B6D3B7"/>
                  </a:gs>
                  <a:gs pos="56000">
                    <a:srgbClr val="52A4AE"/>
                  </a:gs>
                </a:gsLst>
                <a:lin ang="5400000" scaled="0"/>
              </a:gra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1472565" y="2692400"/>
            <a:ext cx="9006205" cy="11068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>
              <a:defRPr/>
            </a:pPr>
            <a:r>
              <a:rPr lang="zh-CN" altLang="en-US" sz="6600" b="0" spc="0" dirty="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3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薪酬激励的税收筹划</a:t>
            </a:r>
            <a:endParaRPr lang="zh-CN" altLang="en-US" sz="6600" b="0" spc="0" dirty="0">
              <a:solidFill>
                <a:srgbClr val="405E62"/>
              </a:solidFill>
              <a:effectLst>
                <a:outerShdw blurRad="25400" dist="25400" dir="2700000" algn="tl">
                  <a:srgbClr val="000000">
                    <a:alpha val="3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932295" y="4913630"/>
            <a:ext cx="2132330" cy="56007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6D3B7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逯嘉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1060" y="6122710"/>
            <a:ext cx="815877" cy="143003"/>
            <a:chOff x="-2386427" y="3577787"/>
            <a:chExt cx="815877" cy="143003"/>
          </a:xfrm>
          <a:gradFill>
            <a:gsLst>
              <a:gs pos="67000">
                <a:srgbClr val="C1D8CF"/>
              </a:gs>
              <a:gs pos="0">
                <a:srgbClr val="52A4AE"/>
              </a:gs>
            </a:gsLst>
            <a:lin ang="5400000" scaled="1"/>
          </a:gradFill>
        </p:grpSpPr>
        <p:sp>
          <p:nvSpPr>
            <p:cNvPr id="12" name="等腰三角形 11"/>
            <p:cNvSpPr/>
            <p:nvPr/>
          </p:nvSpPr>
          <p:spPr>
            <a:xfrm rot="5400000">
              <a:off x="-1706666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-1935549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-2164432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-2393315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907486" y="28048"/>
            <a:ext cx="545438" cy="1113030"/>
            <a:chOff x="10635806" y="685554"/>
            <a:chExt cx="726643" cy="1482800"/>
          </a:xfrm>
          <a:solidFill>
            <a:srgbClr val="92BFB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635806" y="68555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635806" y="77498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635806" y="864420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0635806" y="953853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26" name="椭圆 125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635806" y="1043286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7" name="椭圆 116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0635806" y="1132719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08" name="椭圆 107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635806" y="1222152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9" name="椭圆 98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635806" y="1311585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0" name="椭圆 89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635806" y="1401018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81" name="椭圆 8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635806" y="1490451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2" name="椭圆 7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635806" y="157988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63" name="椭圆 6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635806" y="166931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54" name="椭圆 5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10635806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720153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804500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888847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97319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1057541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114188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22623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131057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720153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804500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888847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97319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057541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1141888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122623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0804500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888847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0973194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1057541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1141888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888847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0973194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1057541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973194" y="21164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9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91590" y="592455"/>
            <a:ext cx="286702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1.3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个税征管模式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710255" y="2199311"/>
            <a:ext cx="3888111" cy="1833568"/>
            <a:chOff x="1393015" y="2295920"/>
            <a:chExt cx="3888111" cy="1833568"/>
          </a:xfrm>
        </p:grpSpPr>
        <p:sp>
          <p:nvSpPr>
            <p:cNvPr id="14" name="矩形: 圆角 6"/>
            <p:cNvSpPr/>
            <p:nvPr>
              <p:custDataLst>
                <p:tags r:id="rId2"/>
              </p:custDataLst>
            </p:nvPr>
          </p:nvSpPr>
          <p:spPr>
            <a:xfrm>
              <a:off x="1393015" y="2486669"/>
              <a:ext cx="3888111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rgbClr val="C1D8CF"/>
              </a:solidFill>
            </a:ln>
            <a:effectLst>
              <a:outerShdw blurRad="254000" dist="165100" dir="5400000" sx="98000" sy="98000" algn="t" rotWithShape="0">
                <a:schemeClr val="bg2">
                  <a:lumMod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对角圆角 7"/>
            <p:cNvSpPr/>
            <p:nvPr>
              <p:custDataLst>
                <p:tags r:id="rId3"/>
              </p:custDataLst>
            </p:nvPr>
          </p:nvSpPr>
          <p:spPr>
            <a:xfrm>
              <a:off x="1393016" y="2295920"/>
              <a:ext cx="2029142" cy="43149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0" scaled="1"/>
            </a:gradFill>
            <a:ln>
              <a:noFill/>
            </a:ln>
            <a:effectLst>
              <a:outerShdw blurRad="279400" dist="317500" dir="3000000" sx="88000" sy="88000" algn="t" rotWithShape="0">
                <a:srgbClr val="0B54A2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按年计税</a:t>
              </a:r>
              <a:endParaRPr lang="zh-CN" altLang="en-US" sz="20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1393650" y="2901710"/>
              <a:ext cx="3719195" cy="7099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在一个年度内就可以把收入较高月份的应纳税所得额，填补到免税额度不足扣除的月份。</a:t>
              </a:r>
              <a:endParaRPr lang="zh-CN" altLang="en-US" sz="14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5"/>
            </p:custDataLst>
          </p:nvPr>
        </p:nvGrpSpPr>
        <p:grpSpPr>
          <a:xfrm>
            <a:off x="6692802" y="2199311"/>
            <a:ext cx="3888111" cy="1883941"/>
            <a:chOff x="1393015" y="2295920"/>
            <a:chExt cx="3888111" cy="1883941"/>
          </a:xfrm>
        </p:grpSpPr>
        <p:sp>
          <p:nvSpPr>
            <p:cNvPr id="24" name="矩形: 圆角 6"/>
            <p:cNvSpPr/>
            <p:nvPr>
              <p:custDataLst>
                <p:tags r:id="rId6"/>
              </p:custDataLst>
            </p:nvPr>
          </p:nvSpPr>
          <p:spPr>
            <a:xfrm>
              <a:off x="1393015" y="2486669"/>
              <a:ext cx="3888111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rgbClr val="C1D8CF"/>
              </a:solidFill>
            </a:ln>
            <a:effectLst>
              <a:outerShdw blurRad="254000" dist="165100" dir="5400000" sx="98000" sy="98000" algn="t" rotWithShape="0">
                <a:schemeClr val="bg2">
                  <a:lumMod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: 对角圆角 7"/>
            <p:cNvSpPr/>
            <p:nvPr>
              <p:custDataLst>
                <p:tags r:id="rId7"/>
              </p:custDataLst>
            </p:nvPr>
          </p:nvSpPr>
          <p:spPr>
            <a:xfrm>
              <a:off x="1393015" y="2295920"/>
              <a:ext cx="2879090" cy="43180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0" scaled="1"/>
            </a:gradFill>
            <a:ln>
              <a:noFill/>
            </a:ln>
            <a:effectLst>
              <a:outerShdw blurRad="279400" dist="317500" dir="3000000" sx="88000" sy="88000" algn="t" rotWithShape="0">
                <a:srgbClr val="0B54A2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代扣代缴，自行申报</a:t>
              </a:r>
              <a:endParaRPr lang="zh-CN" altLang="en-US" sz="20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8"/>
              </p:custDataLst>
            </p:nvPr>
          </p:nvSpPr>
          <p:spPr>
            <a:xfrm>
              <a:off x="1495296" y="2796196"/>
              <a:ext cx="3493419" cy="1383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代扣代缴适用于有扣缴义务人的情况，如工资薪金；自行申报适用于无扣缴义务人或需办理汇算清缴。</a:t>
              </a:r>
              <a:endParaRPr lang="zh-CN" altLang="en-US" sz="14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4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9"/>
            </p:custDataLst>
          </p:nvPr>
        </p:nvGrpSpPr>
        <p:grpSpPr>
          <a:xfrm>
            <a:off x="1710255" y="4374538"/>
            <a:ext cx="3888111" cy="1834203"/>
            <a:chOff x="1393015" y="2295920"/>
            <a:chExt cx="3888111" cy="1834203"/>
          </a:xfrm>
        </p:grpSpPr>
        <p:sp>
          <p:nvSpPr>
            <p:cNvPr id="29" name="矩形: 圆角 6"/>
            <p:cNvSpPr/>
            <p:nvPr>
              <p:custDataLst>
                <p:tags r:id="rId10"/>
              </p:custDataLst>
            </p:nvPr>
          </p:nvSpPr>
          <p:spPr>
            <a:xfrm>
              <a:off x="1393015" y="2487304"/>
              <a:ext cx="3888111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rgbClr val="C1D8CF"/>
              </a:solidFill>
            </a:ln>
            <a:effectLst>
              <a:outerShdw blurRad="254000" dist="165100" dir="5400000" sx="98000" sy="98000" algn="t" rotWithShape="0">
                <a:schemeClr val="bg2">
                  <a:lumMod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: 对角圆角 7"/>
            <p:cNvSpPr/>
            <p:nvPr>
              <p:custDataLst>
                <p:tags r:id="rId11"/>
              </p:custDataLst>
            </p:nvPr>
          </p:nvSpPr>
          <p:spPr>
            <a:xfrm>
              <a:off x="1393015" y="2295920"/>
              <a:ext cx="3105150" cy="43180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0" scaled="1"/>
            </a:gradFill>
            <a:ln>
              <a:noFill/>
            </a:ln>
            <a:effectLst>
              <a:outerShdw blurRad="279400" dist="317500" dir="3000000" sx="88000" sy="88000" algn="t" rotWithShape="0">
                <a:srgbClr val="0B54A2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汇算清缴，多退少补</a:t>
              </a:r>
              <a:endParaRPr lang="zh-CN" altLang="en-US" sz="20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2"/>
              </p:custDataLst>
            </p:nvPr>
          </p:nvSpPr>
          <p:spPr>
            <a:xfrm>
              <a:off x="1619756" y="2966376"/>
              <a:ext cx="3493419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查遗补漏，汇总收支，按年算账，多退少补</a:t>
              </a:r>
              <a:endParaRPr lang="zh-CN" altLang="en-US" sz="14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13"/>
            </p:custDataLst>
          </p:nvPr>
        </p:nvGrpSpPr>
        <p:grpSpPr>
          <a:xfrm>
            <a:off x="6692802" y="4374538"/>
            <a:ext cx="3888111" cy="1833568"/>
            <a:chOff x="1393015" y="2295920"/>
            <a:chExt cx="3888111" cy="1833568"/>
          </a:xfrm>
        </p:grpSpPr>
        <p:sp>
          <p:nvSpPr>
            <p:cNvPr id="35" name="矩形: 圆角 6"/>
            <p:cNvSpPr/>
            <p:nvPr>
              <p:custDataLst>
                <p:tags r:id="rId14"/>
              </p:custDataLst>
            </p:nvPr>
          </p:nvSpPr>
          <p:spPr>
            <a:xfrm>
              <a:off x="1393015" y="2486669"/>
              <a:ext cx="3888111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rgbClr val="C1D8CF"/>
              </a:solidFill>
            </a:ln>
            <a:effectLst>
              <a:outerShdw blurRad="254000" dist="165100" dir="5400000" sx="98000" sy="98000" algn="t" rotWithShape="0">
                <a:schemeClr val="bg2">
                  <a:lumMod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: 对角圆角 7"/>
            <p:cNvSpPr/>
            <p:nvPr>
              <p:custDataLst>
                <p:tags r:id="rId15"/>
              </p:custDataLst>
            </p:nvPr>
          </p:nvSpPr>
          <p:spPr>
            <a:xfrm>
              <a:off x="1393015" y="2295920"/>
              <a:ext cx="2878455" cy="43180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0" scaled="1"/>
            </a:gradFill>
            <a:ln>
              <a:noFill/>
            </a:ln>
            <a:effectLst>
              <a:outerShdw blurRad="279400" dist="317500" dir="3000000" sx="88000" sy="88000" algn="t" rotWithShape="0">
                <a:srgbClr val="0B54A2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优化服务，事后抽查</a:t>
              </a:r>
              <a:endParaRPr lang="zh-CN" altLang="en-US" sz="20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1619756" y="2966376"/>
              <a:ext cx="3493419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优化纳税服务，减少个人纳税事前税收资料的报送，提升纳税人的办税体验。</a:t>
              </a:r>
              <a:endParaRPr lang="zh-CN" altLang="en-US" sz="14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23570" y="1212850"/>
            <a:ext cx="10494010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此次改革，对居民个人取得综合所得采取新的征管模式，由原来按月、按次征税改为</a:t>
            </a:r>
            <a:r>
              <a:rPr lang="en-US" altLang="zh-CN"/>
              <a:t>“</a:t>
            </a:r>
            <a:r>
              <a:rPr lang="zh-CN" altLang="en-US"/>
              <a:t>按年计税,实行代扣代缴、自行申报，汇算清缴、多退少补，优化服务、事后抽查”的征管模式。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/>
        </p:nvSpPr>
        <p:spPr>
          <a:xfrm>
            <a:off x="1279816" y="2975452"/>
            <a:ext cx="5478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5400" b="1" kern="0" spc="30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dirty="0"/>
              <a:t>工资薪金</a:t>
            </a:r>
            <a:endParaRPr lang="zh-CN" altLang="en-US" dirty="0"/>
          </a:p>
        </p:txBody>
      </p:sp>
      <p:sp>
        <p:nvSpPr>
          <p:cNvPr id="8" name="TextBox 13"/>
          <p:cNvSpPr txBox="1"/>
          <p:nvPr/>
        </p:nvSpPr>
        <p:spPr>
          <a:xfrm>
            <a:off x="1556534" y="4812799"/>
            <a:ext cx="7925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征税范围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2730921" y="4812799"/>
            <a:ext cx="107440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扣除项目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3924172" y="4812799"/>
            <a:ext cx="81165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计税方法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1413487" y="486853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6"/>
          <p:cNvSpPr/>
          <p:nvPr/>
        </p:nvSpPr>
        <p:spPr bwMode="auto">
          <a:xfrm>
            <a:off x="3780857" y="486853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2604667" y="486853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35685" y="1600200"/>
            <a:ext cx="4656314" cy="5257801"/>
          </a:xfrm>
          <a:custGeom>
            <a:avLst/>
            <a:gdLst>
              <a:gd name="connsiteX0" fmla="*/ 0 w 5111817"/>
              <a:gd name="connsiteY0" fmla="*/ 0 h 4814047"/>
              <a:gd name="connsiteX1" fmla="*/ 5111817 w 5111817"/>
              <a:gd name="connsiteY1" fmla="*/ 0 h 4814047"/>
              <a:gd name="connsiteX2" fmla="*/ 5111817 w 5111817"/>
              <a:gd name="connsiteY2" fmla="*/ 4814047 h 4814047"/>
              <a:gd name="connsiteX3" fmla="*/ 0 w 5111817"/>
              <a:gd name="connsiteY3" fmla="*/ 4814047 h 4814047"/>
              <a:gd name="connsiteX4" fmla="*/ 0 w 5111817"/>
              <a:gd name="connsiteY4" fmla="*/ 0 h 4814047"/>
              <a:gd name="connsiteX0-1" fmla="*/ 0 w 5111817"/>
              <a:gd name="connsiteY0-2" fmla="*/ 4814047 h 4814047"/>
              <a:gd name="connsiteX1-3" fmla="*/ 5111817 w 5111817"/>
              <a:gd name="connsiteY1-4" fmla="*/ 0 h 4814047"/>
              <a:gd name="connsiteX2-5" fmla="*/ 5111817 w 5111817"/>
              <a:gd name="connsiteY2-6" fmla="*/ 4814047 h 4814047"/>
              <a:gd name="connsiteX3-7" fmla="*/ 0 w 5111817"/>
              <a:gd name="connsiteY3-8" fmla="*/ 4814047 h 4814047"/>
              <a:gd name="connsiteX0-9" fmla="*/ 0 w 5111817"/>
              <a:gd name="connsiteY0-10" fmla="*/ 4814047 h 4814047"/>
              <a:gd name="connsiteX1-11" fmla="*/ 5111817 w 5111817"/>
              <a:gd name="connsiteY1-12" fmla="*/ 0 h 4814047"/>
              <a:gd name="connsiteX2-13" fmla="*/ 5111817 w 5111817"/>
              <a:gd name="connsiteY2-14" fmla="*/ 4814047 h 4814047"/>
              <a:gd name="connsiteX3-15" fmla="*/ 0 w 5111817"/>
              <a:gd name="connsiteY3-16" fmla="*/ 4814047 h 4814047"/>
              <a:gd name="connsiteX0-17" fmla="*/ 0 w 5111817"/>
              <a:gd name="connsiteY0-18" fmla="*/ 4814047 h 4814047"/>
              <a:gd name="connsiteX1-19" fmla="*/ 5111817 w 5111817"/>
              <a:gd name="connsiteY1-20" fmla="*/ 0 h 4814047"/>
              <a:gd name="connsiteX2-21" fmla="*/ 5111817 w 5111817"/>
              <a:gd name="connsiteY2-22" fmla="*/ 4814047 h 4814047"/>
              <a:gd name="connsiteX3-23" fmla="*/ 0 w 5111817"/>
              <a:gd name="connsiteY3-24" fmla="*/ 4814047 h 4814047"/>
              <a:gd name="connsiteX0-25" fmla="*/ 0 w 5111817"/>
              <a:gd name="connsiteY0-26" fmla="*/ 4818411 h 4818411"/>
              <a:gd name="connsiteX1-27" fmla="*/ 5111817 w 5111817"/>
              <a:gd name="connsiteY1-28" fmla="*/ 4364 h 4818411"/>
              <a:gd name="connsiteX2-29" fmla="*/ 5111817 w 5111817"/>
              <a:gd name="connsiteY2-30" fmla="*/ 4818411 h 4818411"/>
              <a:gd name="connsiteX3-31" fmla="*/ 0 w 5111817"/>
              <a:gd name="connsiteY3-32" fmla="*/ 4818411 h 4818411"/>
              <a:gd name="connsiteX0-33" fmla="*/ 76115 w 5187932"/>
              <a:gd name="connsiteY0-34" fmla="*/ 4817886 h 4817886"/>
              <a:gd name="connsiteX1-35" fmla="*/ 5187932 w 5187932"/>
              <a:gd name="connsiteY1-36" fmla="*/ 3839 h 4817886"/>
              <a:gd name="connsiteX2-37" fmla="*/ 5187932 w 5187932"/>
              <a:gd name="connsiteY2-38" fmla="*/ 4817886 h 4817886"/>
              <a:gd name="connsiteX3-39" fmla="*/ 76115 w 5187932"/>
              <a:gd name="connsiteY3-40" fmla="*/ 4817886 h 4817886"/>
              <a:gd name="connsiteX0-41" fmla="*/ 121651 w 5233468"/>
              <a:gd name="connsiteY0-42" fmla="*/ 5106719 h 5106719"/>
              <a:gd name="connsiteX1-43" fmla="*/ 1898597 w 5233468"/>
              <a:gd name="connsiteY1-44" fmla="*/ 1027777 h 5106719"/>
              <a:gd name="connsiteX2-45" fmla="*/ 5233468 w 5233468"/>
              <a:gd name="connsiteY2-46" fmla="*/ 292672 h 5106719"/>
              <a:gd name="connsiteX3-47" fmla="*/ 5233468 w 5233468"/>
              <a:gd name="connsiteY3-48" fmla="*/ 5106719 h 5106719"/>
              <a:gd name="connsiteX4-49" fmla="*/ 121651 w 5233468"/>
              <a:gd name="connsiteY4-50" fmla="*/ 5106719 h 5106719"/>
              <a:gd name="connsiteX0-51" fmla="*/ 83800 w 5195617"/>
              <a:gd name="connsiteY0-52" fmla="*/ 4944737 h 4944737"/>
              <a:gd name="connsiteX1-53" fmla="*/ 2739287 w 5195617"/>
              <a:gd name="connsiteY1-54" fmla="*/ 2407724 h 4944737"/>
              <a:gd name="connsiteX2-55" fmla="*/ 5195617 w 5195617"/>
              <a:gd name="connsiteY2-56" fmla="*/ 130690 h 4944737"/>
              <a:gd name="connsiteX3-57" fmla="*/ 5195617 w 5195617"/>
              <a:gd name="connsiteY3-58" fmla="*/ 4944737 h 4944737"/>
              <a:gd name="connsiteX4-59" fmla="*/ 83800 w 5195617"/>
              <a:gd name="connsiteY4-60" fmla="*/ 4944737 h 4944737"/>
              <a:gd name="connsiteX0-61" fmla="*/ 89277 w 5201094"/>
              <a:gd name="connsiteY0-62" fmla="*/ 4944737 h 4944737"/>
              <a:gd name="connsiteX1-63" fmla="*/ 2744764 w 5201094"/>
              <a:gd name="connsiteY1-64" fmla="*/ 2407724 h 4944737"/>
              <a:gd name="connsiteX2-65" fmla="*/ 5201094 w 5201094"/>
              <a:gd name="connsiteY2-66" fmla="*/ 130690 h 4944737"/>
              <a:gd name="connsiteX3-67" fmla="*/ 5201094 w 5201094"/>
              <a:gd name="connsiteY3-68" fmla="*/ 4944737 h 4944737"/>
              <a:gd name="connsiteX4-69" fmla="*/ 89277 w 5201094"/>
              <a:gd name="connsiteY4-70" fmla="*/ 4944737 h 4944737"/>
              <a:gd name="connsiteX0-71" fmla="*/ 50021 w 5161838"/>
              <a:gd name="connsiteY0-72" fmla="*/ 4944737 h 4944737"/>
              <a:gd name="connsiteX1-73" fmla="*/ 2705508 w 5161838"/>
              <a:gd name="connsiteY1-74" fmla="*/ 2407724 h 4944737"/>
              <a:gd name="connsiteX2-75" fmla="*/ 5161838 w 5161838"/>
              <a:gd name="connsiteY2-76" fmla="*/ 130690 h 4944737"/>
              <a:gd name="connsiteX3-77" fmla="*/ 5161838 w 5161838"/>
              <a:gd name="connsiteY3-78" fmla="*/ 4944737 h 4944737"/>
              <a:gd name="connsiteX4-79" fmla="*/ 50021 w 5161838"/>
              <a:gd name="connsiteY4-80" fmla="*/ 4944737 h 4944737"/>
              <a:gd name="connsiteX0-81" fmla="*/ 52616 w 5164433"/>
              <a:gd name="connsiteY0-82" fmla="*/ 4926743 h 4926743"/>
              <a:gd name="connsiteX1-83" fmla="*/ 2582597 w 5164433"/>
              <a:gd name="connsiteY1-84" fmla="*/ 2820036 h 4926743"/>
              <a:gd name="connsiteX2-85" fmla="*/ 5164433 w 5164433"/>
              <a:gd name="connsiteY2-86" fmla="*/ 112696 h 4926743"/>
              <a:gd name="connsiteX3-87" fmla="*/ 5164433 w 5164433"/>
              <a:gd name="connsiteY3-88" fmla="*/ 4926743 h 4926743"/>
              <a:gd name="connsiteX4-89" fmla="*/ 52616 w 5164433"/>
              <a:gd name="connsiteY4-90" fmla="*/ 4926743 h 4926743"/>
              <a:gd name="connsiteX0-91" fmla="*/ 52616 w 5164433"/>
              <a:gd name="connsiteY0-92" fmla="*/ 4873873 h 4873873"/>
              <a:gd name="connsiteX1-93" fmla="*/ 2582597 w 5164433"/>
              <a:gd name="connsiteY1-94" fmla="*/ 2767166 h 4873873"/>
              <a:gd name="connsiteX2-95" fmla="*/ 5164433 w 5164433"/>
              <a:gd name="connsiteY2-96" fmla="*/ 59826 h 4873873"/>
              <a:gd name="connsiteX3-97" fmla="*/ 5164433 w 5164433"/>
              <a:gd name="connsiteY3-98" fmla="*/ 4873873 h 4873873"/>
              <a:gd name="connsiteX4-99" fmla="*/ 52616 w 5164433"/>
              <a:gd name="connsiteY4-100" fmla="*/ 4873873 h 4873873"/>
              <a:gd name="connsiteX0-101" fmla="*/ 136549 w 5248366"/>
              <a:gd name="connsiteY0-102" fmla="*/ 4873873 h 4873873"/>
              <a:gd name="connsiteX1-103" fmla="*/ 2666530 w 5248366"/>
              <a:gd name="connsiteY1-104" fmla="*/ 2767166 h 4873873"/>
              <a:gd name="connsiteX2-105" fmla="*/ 5248366 w 5248366"/>
              <a:gd name="connsiteY2-106" fmla="*/ 59826 h 4873873"/>
              <a:gd name="connsiteX3-107" fmla="*/ 5248366 w 5248366"/>
              <a:gd name="connsiteY3-108" fmla="*/ 4873873 h 4873873"/>
              <a:gd name="connsiteX4-109" fmla="*/ 136549 w 5248366"/>
              <a:gd name="connsiteY4-110" fmla="*/ 4873873 h 4873873"/>
              <a:gd name="connsiteX0-111" fmla="*/ 77861 w 5189678"/>
              <a:gd name="connsiteY0-112" fmla="*/ 4873873 h 4873873"/>
              <a:gd name="connsiteX1-113" fmla="*/ 2607842 w 5189678"/>
              <a:gd name="connsiteY1-114" fmla="*/ 2767166 h 4873873"/>
              <a:gd name="connsiteX2-115" fmla="*/ 5189678 w 5189678"/>
              <a:gd name="connsiteY2-116" fmla="*/ 59826 h 4873873"/>
              <a:gd name="connsiteX3-117" fmla="*/ 5189678 w 5189678"/>
              <a:gd name="connsiteY3-118" fmla="*/ 4873873 h 4873873"/>
              <a:gd name="connsiteX4-119" fmla="*/ 77861 w 5189678"/>
              <a:gd name="connsiteY4-120" fmla="*/ 4873873 h 4873873"/>
              <a:gd name="connsiteX0-121" fmla="*/ 76845 w 5188662"/>
              <a:gd name="connsiteY0-122" fmla="*/ 4870976 h 4870976"/>
              <a:gd name="connsiteX1-123" fmla="*/ 2606826 w 5188662"/>
              <a:gd name="connsiteY1-124" fmla="*/ 2764269 h 4870976"/>
              <a:gd name="connsiteX2-125" fmla="*/ 5188662 w 5188662"/>
              <a:gd name="connsiteY2-126" fmla="*/ 56929 h 4870976"/>
              <a:gd name="connsiteX3-127" fmla="*/ 5188662 w 5188662"/>
              <a:gd name="connsiteY3-128" fmla="*/ 4870976 h 4870976"/>
              <a:gd name="connsiteX4-129" fmla="*/ 76845 w 5188662"/>
              <a:gd name="connsiteY4-130" fmla="*/ 4870976 h 4870976"/>
              <a:gd name="connsiteX0-131" fmla="*/ 40694 w 5152511"/>
              <a:gd name="connsiteY0-132" fmla="*/ 4870976 h 4870976"/>
              <a:gd name="connsiteX1-133" fmla="*/ 2570675 w 5152511"/>
              <a:gd name="connsiteY1-134" fmla="*/ 2764269 h 4870976"/>
              <a:gd name="connsiteX2-135" fmla="*/ 5152511 w 5152511"/>
              <a:gd name="connsiteY2-136" fmla="*/ 56929 h 4870976"/>
              <a:gd name="connsiteX3-137" fmla="*/ 5152511 w 5152511"/>
              <a:gd name="connsiteY3-138" fmla="*/ 4870976 h 4870976"/>
              <a:gd name="connsiteX4-139" fmla="*/ 40694 w 5152511"/>
              <a:gd name="connsiteY4-140" fmla="*/ 4870976 h 4870976"/>
              <a:gd name="connsiteX0-141" fmla="*/ 40694 w 5152511"/>
              <a:gd name="connsiteY0-142" fmla="*/ 4830493 h 4830493"/>
              <a:gd name="connsiteX1-143" fmla="*/ 2570675 w 5152511"/>
              <a:gd name="connsiteY1-144" fmla="*/ 2723786 h 4830493"/>
              <a:gd name="connsiteX2-145" fmla="*/ 5152511 w 5152511"/>
              <a:gd name="connsiteY2-146" fmla="*/ 16446 h 4830493"/>
              <a:gd name="connsiteX3-147" fmla="*/ 5152511 w 5152511"/>
              <a:gd name="connsiteY3-148" fmla="*/ 4830493 h 4830493"/>
              <a:gd name="connsiteX4-149" fmla="*/ 40694 w 5152511"/>
              <a:gd name="connsiteY4-150" fmla="*/ 4830493 h 48304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49" y="connsiteY4-50"/>
              </a:cxn>
            </a:cxnLst>
            <a:rect l="l" t="t" r="r" b="b"/>
            <a:pathLst>
              <a:path w="5152511" h="4830493">
                <a:moveTo>
                  <a:pt x="40694" y="4830493"/>
                </a:moveTo>
                <a:cubicBezTo>
                  <a:pt x="-314906" y="3152599"/>
                  <a:pt x="1754565" y="3382692"/>
                  <a:pt x="2570675" y="2723786"/>
                </a:cubicBezTo>
                <a:cubicBezTo>
                  <a:pt x="3386785" y="2064880"/>
                  <a:pt x="2319664" y="-215142"/>
                  <a:pt x="5152511" y="16446"/>
                </a:cubicBezTo>
                <a:lnTo>
                  <a:pt x="5152511" y="4830493"/>
                </a:lnTo>
                <a:lnTo>
                  <a:pt x="40694" y="4830493"/>
                </a:lnTo>
                <a:close/>
              </a:path>
            </a:pathLst>
          </a:custGeom>
          <a:gradFill>
            <a:gsLst>
              <a:gs pos="0">
                <a:srgbClr val="C2D9D0">
                  <a:alpha val="55000"/>
                </a:srgbClr>
              </a:gs>
              <a:gs pos="100000">
                <a:srgbClr val="D2E3D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443373" y="2200355"/>
            <a:ext cx="1824915" cy="4860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6D3B7"/>
              </a:gs>
              <a:gs pos="99000">
                <a:srgbClr val="52A4AE"/>
              </a:gs>
            </a:gsLst>
            <a:lin ang="540000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PART 02</a:t>
            </a:r>
            <a:endParaRPr lang="zh-CN" altLang="en-US" sz="2000" dirty="0"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330" name="组合 329"/>
          <p:cNvGrpSpPr/>
          <p:nvPr/>
        </p:nvGrpSpPr>
        <p:grpSpPr>
          <a:xfrm>
            <a:off x="8691197" y="3189574"/>
            <a:ext cx="2021637" cy="2021637"/>
            <a:chOff x="8458618" y="2990207"/>
            <a:chExt cx="2021637" cy="2021637"/>
          </a:xfrm>
        </p:grpSpPr>
        <p:sp>
          <p:nvSpPr>
            <p:cNvPr id="22" name="椭圆 21"/>
            <p:cNvSpPr/>
            <p:nvPr/>
          </p:nvSpPr>
          <p:spPr>
            <a:xfrm>
              <a:off x="8458618" y="2990207"/>
              <a:ext cx="2021637" cy="2021637"/>
            </a:xfrm>
            <a:prstGeom prst="ellipse">
              <a:avLst/>
            </a:prstGeom>
            <a:gradFill>
              <a:gsLst>
                <a:gs pos="0">
                  <a:srgbClr val="B6D3B7"/>
                </a:gs>
                <a:gs pos="99000">
                  <a:srgbClr val="52A4AE"/>
                </a:gs>
              </a:gsLst>
              <a:lin ang="6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579"/>
            <p:cNvSpPr>
              <a:spLocks noEditPoints="1"/>
            </p:cNvSpPr>
            <p:nvPr/>
          </p:nvSpPr>
          <p:spPr bwMode="auto">
            <a:xfrm>
              <a:off x="9120815" y="3635464"/>
              <a:ext cx="748739" cy="748739"/>
            </a:xfrm>
            <a:custGeom>
              <a:avLst/>
              <a:gdLst>
                <a:gd name="T0" fmla="*/ 6350 w 50"/>
                <a:gd name="T1" fmla="*/ 0 h 50"/>
                <a:gd name="T2" fmla="*/ 66675 w 50"/>
                <a:gd name="T3" fmla="*/ 6350 h 50"/>
                <a:gd name="T4" fmla="*/ 66675 w 50"/>
                <a:gd name="T5" fmla="*/ 60325 h 50"/>
                <a:gd name="T6" fmla="*/ 60325 w 50"/>
                <a:gd name="T7" fmla="*/ 63500 h 50"/>
                <a:gd name="T8" fmla="*/ 0 w 50"/>
                <a:gd name="T9" fmla="*/ 60325 h 50"/>
                <a:gd name="T10" fmla="*/ 0 w 50"/>
                <a:gd name="T11" fmla="*/ 6350 h 50"/>
                <a:gd name="T12" fmla="*/ 53975 w 50"/>
                <a:gd name="T13" fmla="*/ 12700 h 50"/>
                <a:gd name="T14" fmla="*/ 12700 w 50"/>
                <a:gd name="T15" fmla="*/ 12700 h 50"/>
                <a:gd name="T16" fmla="*/ 53975 w 50"/>
                <a:gd name="T17" fmla="*/ 53975 h 50"/>
                <a:gd name="T18" fmla="*/ 6350 w 50"/>
                <a:gd name="T19" fmla="*/ 92075 h 50"/>
                <a:gd name="T20" fmla="*/ 6350 w 50"/>
                <a:gd name="T21" fmla="*/ 92075 h 50"/>
                <a:gd name="T22" fmla="*/ 66675 w 50"/>
                <a:gd name="T23" fmla="*/ 98425 h 50"/>
                <a:gd name="T24" fmla="*/ 66675 w 50"/>
                <a:gd name="T25" fmla="*/ 152400 h 50"/>
                <a:gd name="T26" fmla="*/ 60325 w 50"/>
                <a:gd name="T27" fmla="*/ 158750 h 50"/>
                <a:gd name="T28" fmla="*/ 0 w 50"/>
                <a:gd name="T29" fmla="*/ 152400 h 50"/>
                <a:gd name="T30" fmla="*/ 0 w 50"/>
                <a:gd name="T31" fmla="*/ 98425 h 50"/>
                <a:gd name="T32" fmla="*/ 53975 w 50"/>
                <a:gd name="T33" fmla="*/ 104775 h 50"/>
                <a:gd name="T34" fmla="*/ 12700 w 50"/>
                <a:gd name="T35" fmla="*/ 104775 h 50"/>
                <a:gd name="T36" fmla="*/ 53975 w 50"/>
                <a:gd name="T37" fmla="*/ 146050 h 50"/>
                <a:gd name="T38" fmla="*/ 98425 w 50"/>
                <a:gd name="T39" fmla="*/ 92075 h 50"/>
                <a:gd name="T40" fmla="*/ 101600 w 50"/>
                <a:gd name="T41" fmla="*/ 92075 h 50"/>
                <a:gd name="T42" fmla="*/ 158750 w 50"/>
                <a:gd name="T43" fmla="*/ 98425 h 50"/>
                <a:gd name="T44" fmla="*/ 158750 w 50"/>
                <a:gd name="T45" fmla="*/ 152400 h 50"/>
                <a:gd name="T46" fmla="*/ 152400 w 50"/>
                <a:gd name="T47" fmla="*/ 158750 h 50"/>
                <a:gd name="T48" fmla="*/ 95250 w 50"/>
                <a:gd name="T49" fmla="*/ 152400 h 50"/>
                <a:gd name="T50" fmla="*/ 95250 w 50"/>
                <a:gd name="T51" fmla="*/ 98425 h 50"/>
                <a:gd name="T52" fmla="*/ 146050 w 50"/>
                <a:gd name="T53" fmla="*/ 104775 h 50"/>
                <a:gd name="T54" fmla="*/ 104775 w 50"/>
                <a:gd name="T55" fmla="*/ 104775 h 50"/>
                <a:gd name="T56" fmla="*/ 146050 w 50"/>
                <a:gd name="T57" fmla="*/ 146050 h 50"/>
                <a:gd name="T58" fmla="*/ 98425 w 50"/>
                <a:gd name="T59" fmla="*/ 0 h 50"/>
                <a:gd name="T60" fmla="*/ 101600 w 50"/>
                <a:gd name="T61" fmla="*/ 0 h 50"/>
                <a:gd name="T62" fmla="*/ 158750 w 50"/>
                <a:gd name="T63" fmla="*/ 6350 h 50"/>
                <a:gd name="T64" fmla="*/ 158750 w 50"/>
                <a:gd name="T65" fmla="*/ 60325 h 50"/>
                <a:gd name="T66" fmla="*/ 152400 w 50"/>
                <a:gd name="T67" fmla="*/ 63500 h 50"/>
                <a:gd name="T68" fmla="*/ 95250 w 50"/>
                <a:gd name="T69" fmla="*/ 60325 h 50"/>
                <a:gd name="T70" fmla="*/ 95250 w 50"/>
                <a:gd name="T71" fmla="*/ 6350 h 50"/>
                <a:gd name="T72" fmla="*/ 146050 w 50"/>
                <a:gd name="T73" fmla="*/ 12700 h 50"/>
                <a:gd name="T74" fmla="*/ 104775 w 50"/>
                <a:gd name="T75" fmla="*/ 12700 h 50"/>
                <a:gd name="T76" fmla="*/ 146050 w 50"/>
                <a:gd name="T77" fmla="*/ 53975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" h="5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0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3"/>
                    <a:pt x="17" y="33"/>
                    <a:pt x="17" y="33"/>
                  </a:cubicBezTo>
                  <a:close/>
                  <a:moveTo>
                    <a:pt x="31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49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49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29"/>
                    <a:pt x="31" y="29"/>
                  </a:cubicBezTo>
                  <a:close/>
                  <a:moveTo>
                    <a:pt x="46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33"/>
                    <a:pt x="46" y="33"/>
                    <a:pt x="46" y="33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20"/>
                    <a:pt x="49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0"/>
                    <a:pt x="31" y="0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4"/>
                    <a:pt x="46" y="4"/>
                    <a:pt x="4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279753" y="4329007"/>
            <a:ext cx="5207747" cy="0"/>
          </a:xfrm>
          <a:prstGeom prst="line">
            <a:avLst/>
          </a:prstGeom>
          <a:ln w="12700">
            <a:solidFill>
              <a:srgbClr val="B6D3B7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flipH="1">
            <a:off x="8445396" y="795591"/>
            <a:ext cx="1333971" cy="176968"/>
            <a:chOff x="3848471" y="1305937"/>
            <a:chExt cx="1333971" cy="176968"/>
          </a:xfrm>
          <a:gradFill>
            <a:gsLst>
              <a:gs pos="0">
                <a:srgbClr val="92BFB5"/>
              </a:gs>
              <a:gs pos="71000">
                <a:srgbClr val="52A4AE"/>
              </a:gs>
            </a:gsLst>
            <a:lin ang="2700000" scaled="0"/>
          </a:gradFill>
        </p:grpSpPr>
        <p:sp>
          <p:nvSpPr>
            <p:cNvPr id="31" name="等腰三角形 30"/>
            <p:cNvSpPr/>
            <p:nvPr/>
          </p:nvSpPr>
          <p:spPr>
            <a:xfrm rot="5400000">
              <a:off x="4720486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4426973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4133460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3839947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5013998" y="1314462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4442" y="5861676"/>
            <a:ext cx="816852" cy="1666882"/>
            <a:chOff x="10635806" y="685554"/>
            <a:chExt cx="726643" cy="1482800"/>
          </a:xfrm>
          <a:solidFill>
            <a:srgbClr val="92BFB5">
              <a:alpha val="34000"/>
            </a:srgbClr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0635806" y="68555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73" name="椭圆 17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635806" y="77498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64" name="椭圆 16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0635806" y="864420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55" name="椭圆 154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0635806" y="953853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46" name="椭圆 145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0635806" y="1043286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37" name="椭圆 136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0635806" y="1132719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28" name="椭圆 127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635806" y="1222152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9" name="椭圆 118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0635806" y="1311585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0" name="椭圆 109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0635806" y="1401018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01" name="椭圆 10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0635806" y="1490451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35806" y="157988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83" name="椭圆 8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0635806" y="166931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4" name="椭圆 7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10635806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720153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0804500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0888847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97319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057541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14188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122623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31057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0720153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804500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888847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319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1057541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1141888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1122623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804500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888847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973194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11057541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1141888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888847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0973194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1057541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973194" y="21164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8" name="矩形 3"/>
          <p:cNvSpPr/>
          <p:nvPr/>
        </p:nvSpPr>
        <p:spPr>
          <a:xfrm rot="5400000" flipH="1">
            <a:off x="9364026" y="4027039"/>
            <a:ext cx="3222536" cy="2439386"/>
          </a:xfrm>
          <a:custGeom>
            <a:avLst/>
            <a:gdLst>
              <a:gd name="connsiteX0" fmla="*/ 0 w 3775166"/>
              <a:gd name="connsiteY0" fmla="*/ 0 h 2965269"/>
              <a:gd name="connsiteX1" fmla="*/ 3775166 w 3775166"/>
              <a:gd name="connsiteY1" fmla="*/ 0 h 2965269"/>
              <a:gd name="connsiteX2" fmla="*/ 3775166 w 3775166"/>
              <a:gd name="connsiteY2" fmla="*/ 2965269 h 2965269"/>
              <a:gd name="connsiteX3" fmla="*/ 0 w 3775166"/>
              <a:gd name="connsiteY3" fmla="*/ 2965269 h 2965269"/>
              <a:gd name="connsiteX4" fmla="*/ 0 w 3775166"/>
              <a:gd name="connsiteY4" fmla="*/ 0 h 2965269"/>
              <a:gd name="connsiteX0-1" fmla="*/ 0 w 3775166"/>
              <a:gd name="connsiteY0-2" fmla="*/ 0 h 2965269"/>
              <a:gd name="connsiteX1-3" fmla="*/ 3775166 w 3775166"/>
              <a:gd name="connsiteY1-4" fmla="*/ 0 h 2965269"/>
              <a:gd name="connsiteX2-5" fmla="*/ 0 w 3775166"/>
              <a:gd name="connsiteY2-6" fmla="*/ 2965269 h 2965269"/>
              <a:gd name="connsiteX3-7" fmla="*/ 0 w 3775166"/>
              <a:gd name="connsiteY3-8" fmla="*/ 0 h 2965269"/>
              <a:gd name="connsiteX0-9" fmla="*/ 0 w 3775166"/>
              <a:gd name="connsiteY0-10" fmla="*/ 0 h 2965269"/>
              <a:gd name="connsiteX1-11" fmla="*/ 3775166 w 3775166"/>
              <a:gd name="connsiteY1-12" fmla="*/ 0 h 2965269"/>
              <a:gd name="connsiteX2-13" fmla="*/ 0 w 3775166"/>
              <a:gd name="connsiteY2-14" fmla="*/ 2965269 h 2965269"/>
              <a:gd name="connsiteX3-15" fmla="*/ 0 w 3775166"/>
              <a:gd name="connsiteY3-16" fmla="*/ 0 h 2965269"/>
              <a:gd name="connsiteX0-17" fmla="*/ 0 w 3775166"/>
              <a:gd name="connsiteY0-18" fmla="*/ 0 h 2965269"/>
              <a:gd name="connsiteX1-19" fmla="*/ 3775166 w 3775166"/>
              <a:gd name="connsiteY1-20" fmla="*/ 0 h 2965269"/>
              <a:gd name="connsiteX2-21" fmla="*/ 0 w 3775166"/>
              <a:gd name="connsiteY2-22" fmla="*/ 2965269 h 2965269"/>
              <a:gd name="connsiteX3-23" fmla="*/ 0 w 3775166"/>
              <a:gd name="connsiteY3-24" fmla="*/ 0 h 2965269"/>
              <a:gd name="connsiteX0-25" fmla="*/ 0 w 3775166"/>
              <a:gd name="connsiteY0-26" fmla="*/ 0 h 2965269"/>
              <a:gd name="connsiteX1-27" fmla="*/ 3775166 w 3775166"/>
              <a:gd name="connsiteY1-28" fmla="*/ 0 h 2965269"/>
              <a:gd name="connsiteX2-29" fmla="*/ 0 w 3775166"/>
              <a:gd name="connsiteY2-30" fmla="*/ 2965269 h 2965269"/>
              <a:gd name="connsiteX3-31" fmla="*/ 0 w 3775166"/>
              <a:gd name="connsiteY3-32" fmla="*/ 0 h 2965269"/>
              <a:gd name="connsiteX0-33" fmla="*/ 0 w 3775166"/>
              <a:gd name="connsiteY0-34" fmla="*/ 0 h 2965269"/>
              <a:gd name="connsiteX1-35" fmla="*/ 3775166 w 3775166"/>
              <a:gd name="connsiteY1-36" fmla="*/ 0 h 2965269"/>
              <a:gd name="connsiteX2-37" fmla="*/ 0 w 3775166"/>
              <a:gd name="connsiteY2-38" fmla="*/ 2965269 h 2965269"/>
              <a:gd name="connsiteX3-39" fmla="*/ 0 w 3775166"/>
              <a:gd name="connsiteY3-40" fmla="*/ 0 h 2965269"/>
              <a:gd name="connsiteX0-41" fmla="*/ 0 w 3775166"/>
              <a:gd name="connsiteY0-42" fmla="*/ 0 h 2965269"/>
              <a:gd name="connsiteX1-43" fmla="*/ 3775166 w 3775166"/>
              <a:gd name="connsiteY1-44" fmla="*/ 0 h 2965269"/>
              <a:gd name="connsiteX2-45" fmla="*/ 0 w 3775166"/>
              <a:gd name="connsiteY2-46" fmla="*/ 2965269 h 2965269"/>
              <a:gd name="connsiteX3-47" fmla="*/ 0 w 3775166"/>
              <a:gd name="connsiteY3-48" fmla="*/ 0 h 2965269"/>
              <a:gd name="connsiteX0-49" fmla="*/ 0 w 3801552"/>
              <a:gd name="connsiteY0-50" fmla="*/ 0 h 3005597"/>
              <a:gd name="connsiteX1-51" fmla="*/ 3775166 w 3801552"/>
              <a:gd name="connsiteY1-52" fmla="*/ 0 h 3005597"/>
              <a:gd name="connsiteX2-53" fmla="*/ 1595402 w 3801552"/>
              <a:gd name="connsiteY2-54" fmla="*/ 1605456 h 3005597"/>
              <a:gd name="connsiteX3-55" fmla="*/ 0 w 3801552"/>
              <a:gd name="connsiteY3-56" fmla="*/ 2965269 h 3005597"/>
              <a:gd name="connsiteX4-57" fmla="*/ 0 w 3801552"/>
              <a:gd name="connsiteY4-58" fmla="*/ 0 h 3005597"/>
              <a:gd name="connsiteX0-59" fmla="*/ 0 w 3799440"/>
              <a:gd name="connsiteY0-60" fmla="*/ 0 h 3000354"/>
              <a:gd name="connsiteX1-61" fmla="*/ 3775166 w 3799440"/>
              <a:gd name="connsiteY1-62" fmla="*/ 0 h 3000354"/>
              <a:gd name="connsiteX2-63" fmla="*/ 1419166 w 3799440"/>
              <a:gd name="connsiteY2-64" fmla="*/ 1403677 h 3000354"/>
              <a:gd name="connsiteX3-65" fmla="*/ 0 w 3799440"/>
              <a:gd name="connsiteY3-66" fmla="*/ 2965269 h 3000354"/>
              <a:gd name="connsiteX4-67" fmla="*/ 0 w 3799440"/>
              <a:gd name="connsiteY4-68" fmla="*/ 0 h 3000354"/>
              <a:gd name="connsiteX0-69" fmla="*/ 0 w 3794827"/>
              <a:gd name="connsiteY0-70" fmla="*/ 0 h 3000354"/>
              <a:gd name="connsiteX1-71" fmla="*/ 3775166 w 3794827"/>
              <a:gd name="connsiteY1-72" fmla="*/ 0 h 3000354"/>
              <a:gd name="connsiteX2-73" fmla="*/ 1419166 w 3794827"/>
              <a:gd name="connsiteY2-74" fmla="*/ 1403677 h 3000354"/>
              <a:gd name="connsiteX3-75" fmla="*/ 0 w 3794827"/>
              <a:gd name="connsiteY3-76" fmla="*/ 2965269 h 3000354"/>
              <a:gd name="connsiteX4-77" fmla="*/ 0 w 3794827"/>
              <a:gd name="connsiteY4-78" fmla="*/ 0 h 3000354"/>
              <a:gd name="connsiteX0-79" fmla="*/ 0 w 3795971"/>
              <a:gd name="connsiteY0-80" fmla="*/ 0 h 2995805"/>
              <a:gd name="connsiteX1-81" fmla="*/ 3775166 w 3795971"/>
              <a:gd name="connsiteY1-82" fmla="*/ 0 h 2995805"/>
              <a:gd name="connsiteX2-83" fmla="*/ 1419166 w 3795971"/>
              <a:gd name="connsiteY2-84" fmla="*/ 1403677 h 2995805"/>
              <a:gd name="connsiteX3-85" fmla="*/ 0 w 3795971"/>
              <a:gd name="connsiteY3-86" fmla="*/ 2965269 h 2995805"/>
              <a:gd name="connsiteX4-87" fmla="*/ 0 w 3795971"/>
              <a:gd name="connsiteY4-88" fmla="*/ 0 h 2995805"/>
              <a:gd name="connsiteX0-89" fmla="*/ 0 w 3795876"/>
              <a:gd name="connsiteY0-90" fmla="*/ 0 h 2993820"/>
              <a:gd name="connsiteX1-91" fmla="*/ 3775166 w 3795876"/>
              <a:gd name="connsiteY1-92" fmla="*/ 0 h 2993820"/>
              <a:gd name="connsiteX2-93" fmla="*/ 1409890 w 3795876"/>
              <a:gd name="connsiteY2-94" fmla="*/ 1280856 h 2993820"/>
              <a:gd name="connsiteX3-95" fmla="*/ 0 w 3795876"/>
              <a:gd name="connsiteY3-96" fmla="*/ 2965269 h 2993820"/>
              <a:gd name="connsiteX4-97" fmla="*/ 0 w 3795876"/>
              <a:gd name="connsiteY4-98" fmla="*/ 0 h 2993820"/>
              <a:gd name="connsiteX0-99" fmla="*/ 0 w 3795876"/>
              <a:gd name="connsiteY0-100" fmla="*/ 0 h 2965269"/>
              <a:gd name="connsiteX1-101" fmla="*/ 3775166 w 3795876"/>
              <a:gd name="connsiteY1-102" fmla="*/ 0 h 2965269"/>
              <a:gd name="connsiteX2-103" fmla="*/ 1409890 w 3795876"/>
              <a:gd name="connsiteY2-104" fmla="*/ 1280856 h 2965269"/>
              <a:gd name="connsiteX3-105" fmla="*/ 0 w 3795876"/>
              <a:gd name="connsiteY3-106" fmla="*/ 2965269 h 2965269"/>
              <a:gd name="connsiteX4-107" fmla="*/ 0 w 3795876"/>
              <a:gd name="connsiteY4-108" fmla="*/ 0 h 2965269"/>
              <a:gd name="connsiteX0-109" fmla="*/ 0 w 3795876"/>
              <a:gd name="connsiteY0-110" fmla="*/ 0 h 2965269"/>
              <a:gd name="connsiteX1-111" fmla="*/ 3775166 w 3795876"/>
              <a:gd name="connsiteY1-112" fmla="*/ 0 h 2965269"/>
              <a:gd name="connsiteX2-113" fmla="*/ 1409890 w 3795876"/>
              <a:gd name="connsiteY2-114" fmla="*/ 1280856 h 2965269"/>
              <a:gd name="connsiteX3-115" fmla="*/ 0 w 3795876"/>
              <a:gd name="connsiteY3-116" fmla="*/ 2965269 h 2965269"/>
              <a:gd name="connsiteX4-117" fmla="*/ 0 w 3795876"/>
              <a:gd name="connsiteY4-118" fmla="*/ 0 h 2965269"/>
              <a:gd name="connsiteX0-119" fmla="*/ 0 w 3796541"/>
              <a:gd name="connsiteY0-120" fmla="*/ 0 h 2965269"/>
              <a:gd name="connsiteX1-121" fmla="*/ 3775166 w 3796541"/>
              <a:gd name="connsiteY1-122" fmla="*/ 0 h 2965269"/>
              <a:gd name="connsiteX2-123" fmla="*/ 1409890 w 3796541"/>
              <a:gd name="connsiteY2-124" fmla="*/ 1280856 h 2965269"/>
              <a:gd name="connsiteX3-125" fmla="*/ 0 w 3796541"/>
              <a:gd name="connsiteY3-126" fmla="*/ 2965269 h 2965269"/>
              <a:gd name="connsiteX4-127" fmla="*/ 0 w 3796541"/>
              <a:gd name="connsiteY4-128" fmla="*/ 0 h 2965269"/>
              <a:gd name="connsiteX0-129" fmla="*/ 0 w 3775166"/>
              <a:gd name="connsiteY0-130" fmla="*/ 0 h 2965269"/>
              <a:gd name="connsiteX1-131" fmla="*/ 3775166 w 3775166"/>
              <a:gd name="connsiteY1-132" fmla="*/ 0 h 2965269"/>
              <a:gd name="connsiteX2-133" fmla="*/ 1409890 w 3775166"/>
              <a:gd name="connsiteY2-134" fmla="*/ 1280856 h 2965269"/>
              <a:gd name="connsiteX3-135" fmla="*/ 0 w 3775166"/>
              <a:gd name="connsiteY3-136" fmla="*/ 2965269 h 2965269"/>
              <a:gd name="connsiteX4-137" fmla="*/ 0 w 3775166"/>
              <a:gd name="connsiteY4-138" fmla="*/ 0 h 2965269"/>
              <a:gd name="connsiteX0-139" fmla="*/ 0 w 3775166"/>
              <a:gd name="connsiteY0-140" fmla="*/ 0 h 2965269"/>
              <a:gd name="connsiteX1-141" fmla="*/ 3775166 w 3775166"/>
              <a:gd name="connsiteY1-142" fmla="*/ 0 h 2965269"/>
              <a:gd name="connsiteX2-143" fmla="*/ 1409890 w 3775166"/>
              <a:gd name="connsiteY2-144" fmla="*/ 1280856 h 2965269"/>
              <a:gd name="connsiteX3-145" fmla="*/ 0 w 3775166"/>
              <a:gd name="connsiteY3-146" fmla="*/ 2965269 h 2965269"/>
              <a:gd name="connsiteX4-147" fmla="*/ 0 w 3775166"/>
              <a:gd name="connsiteY4-148" fmla="*/ 0 h 2965269"/>
              <a:gd name="connsiteX0-149" fmla="*/ 0 w 3775166"/>
              <a:gd name="connsiteY0-150" fmla="*/ 0 h 2965269"/>
              <a:gd name="connsiteX1-151" fmla="*/ 3775166 w 3775166"/>
              <a:gd name="connsiteY1-152" fmla="*/ 0 h 2965269"/>
              <a:gd name="connsiteX2-153" fmla="*/ 1409890 w 3775166"/>
              <a:gd name="connsiteY2-154" fmla="*/ 1280856 h 2965269"/>
              <a:gd name="connsiteX3-155" fmla="*/ 0 w 3775166"/>
              <a:gd name="connsiteY3-156" fmla="*/ 2965269 h 2965269"/>
              <a:gd name="connsiteX4-157" fmla="*/ 0 w 3775166"/>
              <a:gd name="connsiteY4-158" fmla="*/ 0 h 2965269"/>
              <a:gd name="connsiteX0-159" fmla="*/ 0 w 3775166"/>
              <a:gd name="connsiteY0-160" fmla="*/ 0 h 2965269"/>
              <a:gd name="connsiteX1-161" fmla="*/ 3775166 w 3775166"/>
              <a:gd name="connsiteY1-162" fmla="*/ 0 h 2965269"/>
              <a:gd name="connsiteX2-163" fmla="*/ 1335686 w 3775166"/>
              <a:gd name="connsiteY2-164" fmla="*/ 1272083 h 2965269"/>
              <a:gd name="connsiteX3-165" fmla="*/ 0 w 3775166"/>
              <a:gd name="connsiteY3-166" fmla="*/ 2965269 h 2965269"/>
              <a:gd name="connsiteX4-167" fmla="*/ 0 w 3775166"/>
              <a:gd name="connsiteY4-168" fmla="*/ 0 h 2965269"/>
              <a:gd name="connsiteX0-169" fmla="*/ 0 w 3775166"/>
              <a:gd name="connsiteY0-170" fmla="*/ 0 h 2965269"/>
              <a:gd name="connsiteX1-171" fmla="*/ 3775166 w 3775166"/>
              <a:gd name="connsiteY1-172" fmla="*/ 0 h 2965269"/>
              <a:gd name="connsiteX2-173" fmla="*/ 1335686 w 3775166"/>
              <a:gd name="connsiteY2-174" fmla="*/ 1272083 h 2965269"/>
              <a:gd name="connsiteX3-175" fmla="*/ 0 w 3775166"/>
              <a:gd name="connsiteY3-176" fmla="*/ 2965269 h 2965269"/>
              <a:gd name="connsiteX4-177" fmla="*/ 0 w 3775166"/>
              <a:gd name="connsiteY4-178" fmla="*/ 0 h 2965269"/>
              <a:gd name="connsiteX0-179" fmla="*/ 0 w 3775166"/>
              <a:gd name="connsiteY0-180" fmla="*/ 0 h 2965269"/>
              <a:gd name="connsiteX1-181" fmla="*/ 3775166 w 3775166"/>
              <a:gd name="connsiteY1-182" fmla="*/ 0 h 2965269"/>
              <a:gd name="connsiteX2-183" fmla="*/ 1335686 w 3775166"/>
              <a:gd name="connsiteY2-184" fmla="*/ 1272083 h 2965269"/>
              <a:gd name="connsiteX3-185" fmla="*/ 0 w 3775166"/>
              <a:gd name="connsiteY3-186" fmla="*/ 2965269 h 2965269"/>
              <a:gd name="connsiteX4-187" fmla="*/ 0 w 3775166"/>
              <a:gd name="connsiteY4-188" fmla="*/ 0 h 2965269"/>
              <a:gd name="connsiteX0-189" fmla="*/ 0 w 3775166"/>
              <a:gd name="connsiteY0-190" fmla="*/ 0 h 2998871"/>
              <a:gd name="connsiteX1-191" fmla="*/ 3775166 w 3775166"/>
              <a:gd name="connsiteY1-192" fmla="*/ 0 h 2998871"/>
              <a:gd name="connsiteX2-193" fmla="*/ 1335686 w 3775166"/>
              <a:gd name="connsiteY2-194" fmla="*/ 1272083 h 2998871"/>
              <a:gd name="connsiteX3-195" fmla="*/ 0 w 3775166"/>
              <a:gd name="connsiteY3-196" fmla="*/ 2965269 h 2998871"/>
              <a:gd name="connsiteX4-197" fmla="*/ 0 w 3775166"/>
              <a:gd name="connsiteY4-198" fmla="*/ 0 h 2998871"/>
              <a:gd name="connsiteX0-199" fmla="*/ 0 w 3775166"/>
              <a:gd name="connsiteY0-200" fmla="*/ 0 h 2998871"/>
              <a:gd name="connsiteX1-201" fmla="*/ 3775166 w 3775166"/>
              <a:gd name="connsiteY1-202" fmla="*/ 0 h 2998871"/>
              <a:gd name="connsiteX2-203" fmla="*/ 1532075 w 3775166"/>
              <a:gd name="connsiteY2-204" fmla="*/ 1272083 h 2998871"/>
              <a:gd name="connsiteX3-205" fmla="*/ 0 w 3775166"/>
              <a:gd name="connsiteY3-206" fmla="*/ 2965269 h 2998871"/>
              <a:gd name="connsiteX4-207" fmla="*/ 0 w 3775166"/>
              <a:gd name="connsiteY4-208" fmla="*/ 0 h 2998871"/>
              <a:gd name="connsiteX0-209" fmla="*/ 0 w 3775166"/>
              <a:gd name="connsiteY0-210" fmla="*/ 0 h 2998871"/>
              <a:gd name="connsiteX1-211" fmla="*/ 3775166 w 3775166"/>
              <a:gd name="connsiteY1-212" fmla="*/ 0 h 2998871"/>
              <a:gd name="connsiteX2-213" fmla="*/ 1532075 w 3775166"/>
              <a:gd name="connsiteY2-214" fmla="*/ 1272083 h 2998871"/>
              <a:gd name="connsiteX3-215" fmla="*/ 0 w 3775166"/>
              <a:gd name="connsiteY3-216" fmla="*/ 2965269 h 2998871"/>
              <a:gd name="connsiteX4-217" fmla="*/ 0 w 3775166"/>
              <a:gd name="connsiteY4-218" fmla="*/ 0 h 29988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57" y="connsiteY4-58"/>
              </a:cxn>
            </a:cxnLst>
            <a:rect l="l" t="t" r="r" b="b"/>
            <a:pathLst>
              <a:path w="3775166" h="2998871">
                <a:moveTo>
                  <a:pt x="0" y="0"/>
                </a:moveTo>
                <a:lnTo>
                  <a:pt x="3775166" y="0"/>
                </a:lnTo>
                <a:cubicBezTo>
                  <a:pt x="3465053" y="1352471"/>
                  <a:pt x="2281852" y="1014741"/>
                  <a:pt x="1532075" y="1272083"/>
                </a:cubicBezTo>
                <a:cubicBezTo>
                  <a:pt x="782298" y="1529425"/>
                  <a:pt x="1200355" y="3259703"/>
                  <a:pt x="0" y="296526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9600000" scaled="0"/>
          </a:gradFill>
          <a:ln>
            <a:noFill/>
          </a:ln>
          <a:effectLst>
            <a:outerShdw blurRad="254000" dist="1016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9" name="组合 328"/>
          <p:cNvGrpSpPr/>
          <p:nvPr/>
        </p:nvGrpSpPr>
        <p:grpSpPr>
          <a:xfrm>
            <a:off x="11155759" y="5982394"/>
            <a:ext cx="648313" cy="613933"/>
            <a:chOff x="11139134" y="5446968"/>
            <a:chExt cx="862596" cy="816853"/>
          </a:xfrm>
          <a:solidFill>
            <a:schemeClr val="bg1">
              <a:alpha val="55000"/>
            </a:schemeClr>
          </a:solidFill>
        </p:grpSpPr>
        <p:sp>
          <p:nvSpPr>
            <p:cNvPr id="267" name="椭圆 266"/>
            <p:cNvSpPr/>
            <p:nvPr/>
          </p:nvSpPr>
          <p:spPr>
            <a:xfrm rot="16200000">
              <a:off x="11139134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 rot="16200000">
              <a:off x="11139134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/>
            <p:cNvSpPr/>
            <p:nvPr/>
          </p:nvSpPr>
          <p:spPr>
            <a:xfrm rot="16200000">
              <a:off x="11139134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/>
            <p:cNvSpPr/>
            <p:nvPr/>
          </p:nvSpPr>
          <p:spPr>
            <a:xfrm rot="16200000">
              <a:off x="11139134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/>
            <p:cNvSpPr/>
            <p:nvPr/>
          </p:nvSpPr>
          <p:spPr>
            <a:xfrm rot="16200000">
              <a:off x="11139134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 rot="16200000">
              <a:off x="11239670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 rot="16200000">
              <a:off x="11239670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 rot="16200000">
              <a:off x="11239670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 rot="16200000">
              <a:off x="11239670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 rot="16200000">
              <a:off x="11239670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 rot="16200000">
              <a:off x="11239670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/>
            <p:cNvSpPr/>
            <p:nvPr/>
          </p:nvSpPr>
          <p:spPr>
            <a:xfrm rot="16200000">
              <a:off x="11239670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rot="16200000">
              <a:off x="11340205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rot="16200000">
              <a:off x="11340205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 rot="16200000">
              <a:off x="11340205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 rot="16200000">
              <a:off x="11340205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16200000">
              <a:off x="11340205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 rot="16200000">
              <a:off x="11340205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16200000">
              <a:off x="11340205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 rot="16200000">
              <a:off x="11340205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 rot="16200000">
              <a:off x="11340205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 rot="16200000">
              <a:off x="11440741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 rot="16200000">
              <a:off x="11440741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 rot="16200000">
              <a:off x="11440741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 rot="16200000">
              <a:off x="11440741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 rot="16200000">
              <a:off x="11440741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6200000">
              <a:off x="11440741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6200000">
              <a:off x="11440741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 rot="16200000">
              <a:off x="11440741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 rot="16200000">
              <a:off x="11440741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/>
            <p:cNvSpPr/>
            <p:nvPr/>
          </p:nvSpPr>
          <p:spPr>
            <a:xfrm rot="16200000">
              <a:off x="11541277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 rot="16200000">
              <a:off x="11541277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 rot="16200000">
              <a:off x="11541277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 rot="16200000">
              <a:off x="11541277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 rot="16200000">
              <a:off x="11541277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 rot="16200000">
              <a:off x="11541277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 rot="16200000">
              <a:off x="11541277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 rot="16200000">
              <a:off x="11541277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 rot="16200000">
              <a:off x="11541277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 rot="16200000">
              <a:off x="11641812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/>
            <p:cNvSpPr/>
            <p:nvPr/>
          </p:nvSpPr>
          <p:spPr>
            <a:xfrm rot="16200000">
              <a:off x="11641812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/>
            <p:cNvSpPr/>
            <p:nvPr/>
          </p:nvSpPr>
          <p:spPr>
            <a:xfrm rot="16200000">
              <a:off x="11641812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/>
            <p:cNvSpPr/>
            <p:nvPr/>
          </p:nvSpPr>
          <p:spPr>
            <a:xfrm rot="16200000">
              <a:off x="11641812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/>
            <p:cNvSpPr/>
            <p:nvPr/>
          </p:nvSpPr>
          <p:spPr>
            <a:xfrm rot="16200000">
              <a:off x="11641812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 rot="16200000">
              <a:off x="11641812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 rot="16200000">
              <a:off x="11641812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rot="16200000">
              <a:off x="11641812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 rot="16200000">
              <a:off x="11641812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 rot="16200000">
              <a:off x="11742348" y="620550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 rot="16200000">
              <a:off x="11742348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 rot="16200000">
              <a:off x="11742348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 rot="16200000">
              <a:off x="11742348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 rot="16200000">
              <a:off x="11742348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 rot="16200000">
              <a:off x="11742348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/>
            <p:cNvSpPr/>
            <p:nvPr/>
          </p:nvSpPr>
          <p:spPr>
            <a:xfrm rot="16200000">
              <a:off x="11742348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 rot="16200000">
              <a:off x="11742348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 rot="16200000">
              <a:off x="11742348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 rot="16200000">
              <a:off x="11842883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 rot="16200000">
              <a:off x="11842883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 rot="16200000">
              <a:off x="11842883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 rot="16200000">
              <a:off x="11842883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 rot="16200000">
              <a:off x="11842883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 rot="16200000">
              <a:off x="11842883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 rot="16200000">
              <a:off x="11842883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 rot="16200000">
              <a:off x="11943419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 rot="16200000">
              <a:off x="11943419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/>
            <p:cNvSpPr/>
            <p:nvPr/>
          </p:nvSpPr>
          <p:spPr>
            <a:xfrm rot="16200000">
              <a:off x="11943419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 rot="16200000">
              <a:off x="11943419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 rot="16200000">
              <a:off x="11943419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21" grpId="0" animBg="1"/>
      <p:bldP spid="27" grpId="0" animBg="1"/>
      <p:bldP spid="3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83005" y="696595"/>
            <a:ext cx="48685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2.1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工资、薪金的征税范围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5098177" y="1957139"/>
            <a:ext cx="1923085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工资、薪金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051550" y="2634090"/>
            <a:ext cx="0" cy="18288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3"/>
          <p:cNvSpPr/>
          <p:nvPr/>
        </p:nvSpPr>
        <p:spPr>
          <a:xfrm>
            <a:off x="1064674" y="34786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2656313" y="34913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薪金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4638846" y="34786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奖金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151745" y="34913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劳动分红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Rounded Rectangle 19"/>
          <p:cNvSpPr/>
          <p:nvPr/>
        </p:nvSpPr>
        <p:spPr>
          <a:xfrm>
            <a:off x="8121577" y="34913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补贴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9713216" y="350149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津贴</a:t>
            </a:r>
            <a:endParaRPr lang="en-ID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71080" y="2944605"/>
            <a:ext cx="8648542" cy="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771080" y="30093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0419622" y="30855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362719" y="29966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299532" y="30347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864323" y="30347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8796206" y="30347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622550" y="296873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9761220" y="308303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71015" y="683895"/>
            <a:ext cx="755840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不属于！工资、薪金的征税范围，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不予征税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5098177" y="1957139"/>
            <a:ext cx="1923085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特殊项目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051550" y="2634090"/>
            <a:ext cx="0" cy="18288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3"/>
          <p:cNvSpPr/>
          <p:nvPr/>
        </p:nvSpPr>
        <p:spPr>
          <a:xfrm>
            <a:off x="844550" y="3478530"/>
            <a:ext cx="1633220" cy="485140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独生子女补贴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2656313" y="34913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津贴差额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4404531" y="3504674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托儿补助费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151745" y="34913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差旅费津贴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Rounded Rectangle 19"/>
          <p:cNvSpPr/>
          <p:nvPr/>
        </p:nvSpPr>
        <p:spPr>
          <a:xfrm>
            <a:off x="8121577" y="349133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误餐补助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9713216" y="3501499"/>
            <a:ext cx="1412812" cy="485095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奖学金</a:t>
            </a:r>
            <a:endParaRPr lang="en-ID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71080" y="2944605"/>
            <a:ext cx="8648542" cy="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771080" y="30093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0419622" y="30855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362719" y="29966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299532" y="30347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864323" y="30347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8796206" y="303477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622550" y="296873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9761220" y="3083035"/>
            <a:ext cx="0" cy="91440"/>
          </a:xfrm>
          <a:prstGeom prst="line">
            <a:avLst/>
          </a:prstGeom>
          <a:ln>
            <a:solidFill>
              <a:srgbClr val="92B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摘录 1"/>
          <p:cNvSpPr/>
          <p:nvPr/>
        </p:nvSpPr>
        <p:spPr>
          <a:xfrm>
            <a:off x="984885" y="696595"/>
            <a:ext cx="661670" cy="45402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Rounded Rectangle 13"/>
          <p:cNvSpPr/>
          <p:nvPr/>
        </p:nvSpPr>
        <p:spPr>
          <a:xfrm>
            <a:off x="844550" y="4341495"/>
            <a:ext cx="1633220" cy="485140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政府特殊津贴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2656205" y="4341495"/>
            <a:ext cx="1633220" cy="485140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福利补助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4512310" y="4331970"/>
            <a:ext cx="2198370" cy="485140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子女保教补助费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Rounded Rectangle 13"/>
          <p:cNvSpPr/>
          <p:nvPr/>
        </p:nvSpPr>
        <p:spPr>
          <a:xfrm>
            <a:off x="7021195" y="4341495"/>
            <a:ext cx="1633220" cy="485140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军粮差价补贴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Rounded Rectangle 13"/>
          <p:cNvSpPr/>
          <p:nvPr/>
        </p:nvSpPr>
        <p:spPr>
          <a:xfrm>
            <a:off x="1568450" y="5191760"/>
            <a:ext cx="5996305" cy="485140"/>
          </a:xfrm>
          <a:prstGeom prst="roundRect">
            <a:avLst>
              <a:gd name="adj" fmla="val 11510"/>
            </a:avLst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5400000" scaled="0"/>
          </a:gra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……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/>
          <p:nvPr/>
        </p:nvSpPr>
        <p:spPr>
          <a:xfrm>
            <a:off x="3019626" y="4497210"/>
            <a:ext cx="5335956" cy="41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defRPr/>
            </a:pPr>
            <a:endParaRPr lang="zh-CN" altLang="en-US" sz="28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7145" y="929005"/>
            <a:ext cx="286702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2.2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扣除项目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81220" y="2353310"/>
            <a:ext cx="2734310" cy="3932555"/>
            <a:chOff x="4472782" y="1940692"/>
            <a:chExt cx="3246435" cy="4146589"/>
          </a:xfrm>
        </p:grpSpPr>
        <p:sp>
          <p:nvSpPr>
            <p:cNvPr id="16" name="矩形 15"/>
            <p:cNvSpPr/>
            <p:nvPr>
              <p:custDataLst>
                <p:tags r:id="rId2"/>
              </p:custDataLst>
            </p:nvPr>
          </p:nvSpPr>
          <p:spPr>
            <a:xfrm>
              <a:off x="4472782" y="1940693"/>
              <a:ext cx="3246435" cy="4146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3"/>
              </p:custDataLst>
            </p:nvPr>
          </p:nvSpPr>
          <p:spPr>
            <a:xfrm>
              <a:off x="4591148" y="3876772"/>
              <a:ext cx="3011175" cy="221050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kern="1400" spc="1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基本养老保险、基本医疗保险、失业保险等社会保险费和住房公积金等。</a:t>
              </a:r>
              <a:endParaRPr lang="zh-CN" altLang="en-US" sz="1800" kern="1400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kern="1400" spc="1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“三险一金”</a:t>
              </a:r>
              <a:endParaRPr lang="zh-CN" altLang="en-US" sz="1800" kern="1400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4"/>
              </p:custDataLst>
            </p:nvPr>
          </p:nvSpPr>
          <p:spPr>
            <a:xfrm>
              <a:off x="4472782" y="1940692"/>
              <a:ext cx="3246435" cy="64141"/>
            </a:xfrm>
            <a:prstGeom prst="rect">
              <a:avLst/>
            </a:prstGeom>
            <a:gradFill flip="none" rotWithShape="1"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5"/>
              </p:custDataLst>
            </p:nvPr>
          </p:nvSpPr>
          <p:spPr>
            <a:xfrm>
              <a:off x="4682373" y="2178178"/>
              <a:ext cx="2920704" cy="1698594"/>
            </a:xfrm>
            <a:prstGeom prst="ellipse">
              <a:avLst/>
            </a:prstGeom>
            <a:solidFill>
              <a:srgbClr val="0090D5">
                <a:alpha val="6000"/>
              </a:srgbClr>
            </a:solidFill>
            <a:ln>
              <a:solidFill>
                <a:schemeClr val="bg1"/>
              </a:solidFill>
            </a:ln>
            <a:effectLst>
              <a:innerShdw blurRad="50800" dist="127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1169035" y="2353310"/>
            <a:ext cx="2734310" cy="3932555"/>
            <a:chOff x="696915" y="1940692"/>
            <a:chExt cx="3246435" cy="414628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96915" y="1940693"/>
              <a:ext cx="3246435" cy="4146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846946" y="4215285"/>
              <a:ext cx="3000620" cy="1578720"/>
            </a:xfrm>
            <a:prstGeom prst="rect">
              <a:avLst/>
            </a:prstGeom>
            <a:noFill/>
          </p:spPr>
          <p:txBody>
            <a:bodyPr wrap="square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kern="1400" spc="1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基本减除费用，以前称之为</a:t>
              </a:r>
              <a:r>
                <a:rPr lang="zh-CN" altLang="en-US" kern="1400" spc="1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免征额</a:t>
              </a:r>
              <a:r>
                <a:rPr lang="zh-CN" altLang="en-US" kern="1400" spc="1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，也可称之为“生计费用”。</a:t>
              </a:r>
              <a:endParaRPr lang="zh-CN" altLang="en-US" kern="14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696915" y="1940692"/>
              <a:ext cx="3246435" cy="64141"/>
            </a:xfrm>
            <a:prstGeom prst="rect">
              <a:avLst/>
            </a:prstGeom>
            <a:gradFill flip="none" rotWithShape="1"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0"/>
              </p:custDataLst>
            </p:nvPr>
          </p:nvSpPr>
          <p:spPr>
            <a:xfrm>
              <a:off x="993962" y="2023623"/>
              <a:ext cx="2769165" cy="1880290"/>
            </a:xfrm>
            <a:prstGeom prst="ellipse">
              <a:avLst/>
            </a:prstGeom>
            <a:solidFill>
              <a:srgbClr val="0090D5">
                <a:alpha val="6000"/>
              </a:srgbClr>
            </a:solidFill>
            <a:ln>
              <a:solidFill>
                <a:schemeClr val="bg1"/>
              </a:solidFill>
            </a:ln>
            <a:effectLst>
              <a:innerShdw blurRad="50800" dist="127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11"/>
              </p:custDataLst>
            </p:nvPr>
          </p:nvSpPr>
          <p:spPr>
            <a:xfrm>
              <a:off x="739135" y="2209089"/>
              <a:ext cx="2898086" cy="1521421"/>
            </a:xfrm>
            <a:prstGeom prst="ellipse">
              <a:avLst/>
            </a:prstGeom>
            <a:gradFill flip="none" rotWithShape="1"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2700000" scaled="1"/>
            </a:gradFill>
            <a:ln>
              <a:noFill/>
            </a:ln>
            <a:effectLst>
              <a:outerShdw blurRad="101600" dist="38100" dir="2700000" algn="tl" rotWithShape="0">
                <a:srgbClr val="0B54A2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2"/>
            </p:custDataLst>
          </p:nvPr>
        </p:nvGrpSpPr>
        <p:grpSpPr>
          <a:xfrm>
            <a:off x="8194040" y="2353310"/>
            <a:ext cx="2734310" cy="3972022"/>
            <a:chOff x="8248650" y="1940692"/>
            <a:chExt cx="3246435" cy="4187897"/>
          </a:xfrm>
        </p:grpSpPr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>
              <a:off x="8248650" y="1940693"/>
              <a:ext cx="3246435" cy="4146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4"/>
              </p:custDataLst>
            </p:nvPr>
          </p:nvSpPr>
          <p:spPr>
            <a:xfrm>
              <a:off x="8343425" y="3842207"/>
              <a:ext cx="3011486" cy="2286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kern="1400" spc="1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增加子女教育、继续教育支出、赡养老人、大病医疗支出、住房贷款利息、住房租金等</a:t>
              </a:r>
              <a:r>
                <a:rPr lang="zh-CN" altLang="en-US" sz="1800" kern="1400" spc="100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ighlight>
                    <a:srgbClr val="FFFF00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六项</a:t>
              </a:r>
              <a:endParaRPr lang="zh-CN" altLang="en-US" sz="1800" kern="1400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8248650" y="1940692"/>
              <a:ext cx="3246435" cy="64141"/>
            </a:xfrm>
            <a:prstGeom prst="rect">
              <a:avLst/>
            </a:prstGeom>
            <a:gradFill flip="none" rotWithShape="1">
              <a:gsLst>
                <a:gs pos="16000">
                  <a:srgbClr val="92BFB5"/>
                </a:gs>
                <a:gs pos="100000">
                  <a:srgbClr val="52A4AE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6"/>
              </p:custDataLst>
            </p:nvPr>
          </p:nvSpPr>
          <p:spPr>
            <a:xfrm>
              <a:off x="8485383" y="2198534"/>
              <a:ext cx="2867929" cy="1698594"/>
            </a:xfrm>
            <a:prstGeom prst="ellipse">
              <a:avLst/>
            </a:prstGeom>
            <a:solidFill>
              <a:srgbClr val="0090D5">
                <a:alpha val="6000"/>
              </a:srgbClr>
            </a:solidFill>
            <a:ln>
              <a:solidFill>
                <a:schemeClr val="bg1"/>
              </a:solidFill>
            </a:ln>
            <a:effectLst>
              <a:innerShdw blurRad="50800" dist="127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>
            <p:custDataLst>
              <p:tags r:id="rId17"/>
            </p:custDataLst>
          </p:nvPr>
        </p:nvSpPr>
        <p:spPr>
          <a:xfrm>
            <a:off x="1375035" y="302137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基本减除费用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椭圆 5"/>
          <p:cNvSpPr/>
          <p:nvPr>
            <p:custDataLst>
              <p:tags r:id="rId18"/>
            </p:custDataLst>
          </p:nvPr>
        </p:nvSpPr>
        <p:spPr>
          <a:xfrm>
            <a:off x="4897973" y="2644522"/>
            <a:ext cx="2440940" cy="1281430"/>
          </a:xfrm>
          <a:prstGeom prst="ellipse">
            <a:avLst/>
          </a:prstGeom>
          <a:gradFill flip="none" rotWithShape="1">
            <a:gsLst>
              <a:gs pos="16000">
                <a:srgbClr val="92BFB5"/>
              </a:gs>
              <a:gs pos="100000">
                <a:srgbClr val="52A4AE"/>
              </a:gs>
            </a:gsLst>
            <a:lin ang="2700000" scaled="1"/>
          </a:gradFill>
          <a:ln>
            <a:noFill/>
          </a:ln>
          <a:effectLst>
            <a:outerShdw blurRad="101600" dist="38100" dir="2700000" algn="tl" rotWithShape="0">
              <a:srgbClr val="0B54A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专项扣除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>
            <p:custDataLst>
              <p:tags r:id="rId19"/>
            </p:custDataLst>
          </p:nvPr>
        </p:nvSpPr>
        <p:spPr>
          <a:xfrm>
            <a:off x="8346023" y="2644522"/>
            <a:ext cx="2440940" cy="1281430"/>
          </a:xfrm>
          <a:prstGeom prst="ellipse">
            <a:avLst/>
          </a:prstGeom>
          <a:gradFill flip="none" rotWithShape="1">
            <a:gsLst>
              <a:gs pos="16000">
                <a:srgbClr val="92BFB5"/>
              </a:gs>
              <a:gs pos="100000">
                <a:srgbClr val="52A4AE"/>
              </a:gs>
            </a:gsLst>
            <a:lin ang="2700000" scaled="1"/>
          </a:gradFill>
          <a:ln>
            <a:noFill/>
          </a:ln>
          <a:effectLst>
            <a:outerShdw blurRad="101600" dist="38100" dir="2700000" algn="tl" rotWithShape="0">
              <a:srgbClr val="0B54A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专项附加扣除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5" grpId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93190" y="1014730"/>
            <a:ext cx="28670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思源黑体 CN Normal" panose="020B0400000000000000" pitchFamily="34" charset="-122"/>
              </a:rPr>
              <a:t>基本减除费用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9650" y="2067560"/>
            <a:ext cx="4212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居民纳税人每年可抵扣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60000</a:t>
            </a:r>
            <a:r>
              <a:rPr lang="zh-CN" altLang="en-US" sz="2400">
                <a:ea typeface="宋体" panose="02010600030101010101" pitchFamily="2" charset="-122"/>
              </a:rPr>
              <a:t>元，每个月抵扣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sz="2400">
                <a:ea typeface="宋体" panose="02010600030101010101" pitchFamily="2" charset="-122"/>
              </a:rPr>
              <a:t>元。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642" b="44460"/>
          <a:stretch>
            <a:fillRect/>
          </a:stretch>
        </p:blipFill>
        <p:spPr>
          <a:xfrm>
            <a:off x="6654165" y="812165"/>
            <a:ext cx="4971415" cy="39287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89710" y="1291590"/>
            <a:ext cx="406400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思源黑体 CN Normal" panose="020B0400000000000000" pitchFamily="34" charset="-122"/>
              </a:rPr>
              <a:t>专项扣除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思源黑体 CN Normal" panose="020B0400000000000000" pitchFamily="34" charset="-122"/>
            </a:endParaRPr>
          </a:p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775325" y="2757170"/>
            <a:ext cx="1612900" cy="38163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49985" y="1966595"/>
            <a:ext cx="96056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     </a:t>
            </a:r>
            <a:r>
              <a:rPr lang="zh-CN" altLang="en-US" sz="2400"/>
              <a:t>专项扣除，是指居民个人按照国家规定的范围和标准缴纳的基本养老保险、基本医疗保险、失业保险等社会保险费和住房公积金等。专项扣除是对现行规定允许扣除的“三险一金”进行归纳后的一个概念。</a:t>
            </a:r>
            <a:endParaRPr lang="zh-CN" altLang="en-US" sz="2400"/>
          </a:p>
        </p:txBody>
      </p:sp>
      <p:sp>
        <p:nvSpPr>
          <p:cNvPr id="6" name="爆炸形 1 5"/>
          <p:cNvSpPr/>
          <p:nvPr/>
        </p:nvSpPr>
        <p:spPr>
          <a:xfrm>
            <a:off x="1292225" y="3655695"/>
            <a:ext cx="887095" cy="529590"/>
          </a:xfrm>
          <a:prstGeom prst="irregularSeal1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13000" y="3590290"/>
            <a:ext cx="7339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（1）“三险一金”仅包括基本养老保险费、基本医疗保险费和失业保险费和住房公积金。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13635" y="4604385"/>
            <a:ext cx="7510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（2）“三险一金”必须按照国家或省（自治区、直辖市）人民政府规定的缴费比例或办法实际缴付的三险一金才免税。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13635" y="5663565"/>
            <a:ext cx="7609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（3）“三险一金”超标的部分（包括单位和个人）均计入个人当月工资薪金总额缴纳个人所得税。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80160" y="102044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思源黑体 CN Normal" panose="020B0400000000000000" pitchFamily="34" charset="-122"/>
              </a:rPr>
              <a:t>专项附加扣除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160" y="1624330"/>
            <a:ext cx="9864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关于专项附加扣除，增加</a:t>
            </a:r>
            <a:r>
              <a:rPr lang="zh-CN" altLang="en-US" b="1">
                <a:solidFill>
                  <a:schemeClr val="tx1"/>
                </a:solidFill>
              </a:rPr>
              <a:t>子女教育、继续教育支出、赡养老人、大病医疗支出、住房贷款利息、住房租金</a:t>
            </a:r>
            <a:r>
              <a:rPr lang="zh-CN" altLang="en-US"/>
              <a:t>等六项，合理为纳税人减负。这将为未来以家庭为单位征收个人所得税奠定基础。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2442210"/>
            <a:ext cx="11558270" cy="40208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"/>
          <p:cNvCxnSpPr/>
          <p:nvPr/>
        </p:nvCxnSpPr>
        <p:spPr>
          <a:xfrm flipH="1" flipV="1">
            <a:off x="270506" y="1291590"/>
            <a:ext cx="11772900" cy="12065"/>
          </a:xfrm>
          <a:prstGeom prst="line">
            <a:avLst/>
          </a:prstGeom>
          <a:ln>
            <a:solidFill>
              <a:srgbClr val="B6D3B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83335" y="7696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</a:rPr>
              <a:t>案例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7440" y="1612265"/>
            <a:ext cx="9766300" cy="1938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王某是A公司总经理，月收入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元。A公司在外地设立了一家子公司B，要求王某兼任B公司董事，但是B公司并不给王某支付工资。按照公司的安排，王某全年应纳个人所得税的情况如下(个人所得税扣缴不考虑社会保险和专项附加扣除等)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请问：王某全年应纳个人所得税为多少？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65785" y="1433830"/>
            <a:ext cx="10923905" cy="2319655"/>
          </a:xfrm>
          <a:prstGeom prst="roundRect">
            <a:avLst/>
          </a:prstGeom>
        </p:spPr>
        <p:style>
          <a:lnRef idx="3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4855" y="4088765"/>
            <a:ext cx="55841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王某全年应缴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纳个人所得税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=(50000x12-60000)x30%-52920=109 080(元)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6569" t="3206" r="9071"/>
          <a:stretch>
            <a:fillRect/>
          </a:stretch>
        </p:blipFill>
        <p:spPr>
          <a:xfrm>
            <a:off x="5875020" y="3429000"/>
            <a:ext cx="5836285" cy="3429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"/>
          <p:cNvCxnSpPr/>
          <p:nvPr/>
        </p:nvCxnSpPr>
        <p:spPr>
          <a:xfrm flipH="1" flipV="1">
            <a:off x="270506" y="1291590"/>
            <a:ext cx="11772900" cy="12065"/>
          </a:xfrm>
          <a:prstGeom prst="line">
            <a:avLst/>
          </a:prstGeom>
          <a:ln>
            <a:solidFill>
              <a:srgbClr val="B6D3B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83335" y="7696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</a:rPr>
              <a:t>案例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7440" y="1612265"/>
            <a:ext cx="9766300" cy="2320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王某感觉公司这样安排工资税负太重，因此，他认真学习了新修订的《个人所得税法》，并掌握了税收筹划的基本原理。随后，王某向公司提出，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将工资的50000元拆成两部分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，A公司每月按照工资、薪金所得支付给王某20000元;将B公司的职位设成兼职，由B公司每月支付王某30000元。公司同意了王某的这一方法。按照这一方法，王某应缴纳个人所得税多少？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65785" y="1433830"/>
            <a:ext cx="10923905" cy="2545080"/>
          </a:xfrm>
          <a:prstGeom prst="roundRect">
            <a:avLst/>
          </a:prstGeom>
        </p:spPr>
        <p:style>
          <a:lnRef idx="3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4855" y="4088765"/>
            <a:ext cx="55841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A公司全年工资、薪金所得应预缴个人所得税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=(20 000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12-60 000)×20%-16 920=19080(元)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B公司全年劳务报酬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应预缴个人所得税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(30000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30%-2000)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12=62 400(元)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王某全年应缴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个人所得税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=(20000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12+30000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80%-60000)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30%-52920=87480(元)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8910" y="3547745"/>
            <a:ext cx="5087620" cy="1725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10" y="5188585"/>
            <a:ext cx="5087620" cy="16249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838200"/>
            <a:ext cx="7334250" cy="6019800"/>
          </a:xfrm>
          <a:custGeom>
            <a:avLst/>
            <a:gdLst>
              <a:gd name="connsiteX0" fmla="*/ 0 w 7334250"/>
              <a:gd name="connsiteY0" fmla="*/ 0 h 6858000"/>
              <a:gd name="connsiteX1" fmla="*/ 7334250 w 7334250"/>
              <a:gd name="connsiteY1" fmla="*/ 0 h 6858000"/>
              <a:gd name="connsiteX2" fmla="*/ 7334250 w 7334250"/>
              <a:gd name="connsiteY2" fmla="*/ 6858000 h 6858000"/>
              <a:gd name="connsiteX3" fmla="*/ 0 w 7334250"/>
              <a:gd name="connsiteY3" fmla="*/ 6858000 h 6858000"/>
              <a:gd name="connsiteX4" fmla="*/ 0 w 7334250"/>
              <a:gd name="connsiteY4" fmla="*/ 0 h 6858000"/>
              <a:gd name="connsiteX0-1" fmla="*/ 0 w 7334250"/>
              <a:gd name="connsiteY0-2" fmla="*/ 19050 h 6877050"/>
              <a:gd name="connsiteX1-3" fmla="*/ 1104900 w 7334250"/>
              <a:gd name="connsiteY1-4" fmla="*/ 0 h 6877050"/>
              <a:gd name="connsiteX2-5" fmla="*/ 7334250 w 7334250"/>
              <a:gd name="connsiteY2-6" fmla="*/ 19050 h 6877050"/>
              <a:gd name="connsiteX3-7" fmla="*/ 7334250 w 7334250"/>
              <a:gd name="connsiteY3-8" fmla="*/ 6877050 h 6877050"/>
              <a:gd name="connsiteX4-9" fmla="*/ 0 w 7334250"/>
              <a:gd name="connsiteY4-10" fmla="*/ 6877050 h 6877050"/>
              <a:gd name="connsiteX5" fmla="*/ 0 w 7334250"/>
              <a:gd name="connsiteY5" fmla="*/ 19050 h 6877050"/>
              <a:gd name="connsiteX0-11" fmla="*/ 0 w 7334250"/>
              <a:gd name="connsiteY0-12" fmla="*/ 19050 h 6877050"/>
              <a:gd name="connsiteX1-13" fmla="*/ 1104900 w 7334250"/>
              <a:gd name="connsiteY1-14" fmla="*/ 0 h 6877050"/>
              <a:gd name="connsiteX2-15" fmla="*/ 3009900 w 7334250"/>
              <a:gd name="connsiteY2-16" fmla="*/ 2914650 h 6877050"/>
              <a:gd name="connsiteX3-17" fmla="*/ 7334250 w 7334250"/>
              <a:gd name="connsiteY3-18" fmla="*/ 6877050 h 6877050"/>
              <a:gd name="connsiteX4-19" fmla="*/ 0 w 7334250"/>
              <a:gd name="connsiteY4-20" fmla="*/ 6877050 h 6877050"/>
              <a:gd name="connsiteX5-21" fmla="*/ 0 w 7334250"/>
              <a:gd name="connsiteY5-22" fmla="*/ 19050 h 6877050"/>
              <a:gd name="connsiteX0-23" fmla="*/ 0 w 7379770"/>
              <a:gd name="connsiteY0-24" fmla="*/ 19050 h 6877050"/>
              <a:gd name="connsiteX1-25" fmla="*/ 1104900 w 7379770"/>
              <a:gd name="connsiteY1-26" fmla="*/ 0 h 6877050"/>
              <a:gd name="connsiteX2-27" fmla="*/ 3009900 w 7379770"/>
              <a:gd name="connsiteY2-28" fmla="*/ 2914650 h 6877050"/>
              <a:gd name="connsiteX3-29" fmla="*/ 7334250 w 7379770"/>
              <a:gd name="connsiteY3-30" fmla="*/ 6877050 h 6877050"/>
              <a:gd name="connsiteX4-31" fmla="*/ 0 w 7379770"/>
              <a:gd name="connsiteY4-32" fmla="*/ 6877050 h 6877050"/>
              <a:gd name="connsiteX5-33" fmla="*/ 0 w 7379770"/>
              <a:gd name="connsiteY5-34" fmla="*/ 19050 h 6877050"/>
              <a:gd name="connsiteX0-35" fmla="*/ 0 w 7542344"/>
              <a:gd name="connsiteY0-36" fmla="*/ 19050 h 6877050"/>
              <a:gd name="connsiteX1-37" fmla="*/ 1104900 w 7542344"/>
              <a:gd name="connsiteY1-38" fmla="*/ 0 h 6877050"/>
              <a:gd name="connsiteX2-39" fmla="*/ 3009900 w 7542344"/>
              <a:gd name="connsiteY2-40" fmla="*/ 2914650 h 6877050"/>
              <a:gd name="connsiteX3-41" fmla="*/ 5314950 w 7542344"/>
              <a:gd name="connsiteY3-42" fmla="*/ 4743450 h 6877050"/>
              <a:gd name="connsiteX4-43" fmla="*/ 7334250 w 7542344"/>
              <a:gd name="connsiteY4-44" fmla="*/ 6877050 h 6877050"/>
              <a:gd name="connsiteX5-45" fmla="*/ 0 w 7542344"/>
              <a:gd name="connsiteY5-46" fmla="*/ 6877050 h 6877050"/>
              <a:gd name="connsiteX6" fmla="*/ 0 w 7542344"/>
              <a:gd name="connsiteY6" fmla="*/ 19050 h 6877050"/>
              <a:gd name="connsiteX0-47" fmla="*/ 0 w 7461765"/>
              <a:gd name="connsiteY0-48" fmla="*/ 19050 h 6877050"/>
              <a:gd name="connsiteX1-49" fmla="*/ 1104900 w 7461765"/>
              <a:gd name="connsiteY1-50" fmla="*/ 0 h 6877050"/>
              <a:gd name="connsiteX2-51" fmla="*/ 3009900 w 7461765"/>
              <a:gd name="connsiteY2-52" fmla="*/ 2914650 h 6877050"/>
              <a:gd name="connsiteX3-53" fmla="*/ 3505200 w 7461765"/>
              <a:gd name="connsiteY3-54" fmla="*/ 5734050 h 6877050"/>
              <a:gd name="connsiteX4-55" fmla="*/ 7334250 w 7461765"/>
              <a:gd name="connsiteY4-56" fmla="*/ 6877050 h 6877050"/>
              <a:gd name="connsiteX5-57" fmla="*/ 0 w 7461765"/>
              <a:gd name="connsiteY5-58" fmla="*/ 6877050 h 6877050"/>
              <a:gd name="connsiteX6-59" fmla="*/ 0 w 7461765"/>
              <a:gd name="connsiteY6-60" fmla="*/ 19050 h 6877050"/>
              <a:gd name="connsiteX0-61" fmla="*/ 0 w 7460216"/>
              <a:gd name="connsiteY0-62" fmla="*/ 19050 h 6877050"/>
              <a:gd name="connsiteX1-63" fmla="*/ 1104900 w 7460216"/>
              <a:gd name="connsiteY1-64" fmla="*/ 0 h 6877050"/>
              <a:gd name="connsiteX2-65" fmla="*/ 3009900 w 7460216"/>
              <a:gd name="connsiteY2-66" fmla="*/ 2914650 h 6877050"/>
              <a:gd name="connsiteX3-67" fmla="*/ 3448050 w 7460216"/>
              <a:gd name="connsiteY3-68" fmla="*/ 5753100 h 6877050"/>
              <a:gd name="connsiteX4-69" fmla="*/ 7334250 w 7460216"/>
              <a:gd name="connsiteY4-70" fmla="*/ 6877050 h 6877050"/>
              <a:gd name="connsiteX5-71" fmla="*/ 0 w 7460216"/>
              <a:gd name="connsiteY5-72" fmla="*/ 6877050 h 6877050"/>
              <a:gd name="connsiteX6-73" fmla="*/ 0 w 7460216"/>
              <a:gd name="connsiteY6-74" fmla="*/ 19050 h 6877050"/>
              <a:gd name="connsiteX0-75" fmla="*/ 0 w 7334250"/>
              <a:gd name="connsiteY0-76" fmla="*/ 19050 h 6877050"/>
              <a:gd name="connsiteX1-77" fmla="*/ 1104900 w 7334250"/>
              <a:gd name="connsiteY1-78" fmla="*/ 0 h 6877050"/>
              <a:gd name="connsiteX2-79" fmla="*/ 3009900 w 7334250"/>
              <a:gd name="connsiteY2-80" fmla="*/ 2914650 h 6877050"/>
              <a:gd name="connsiteX3-81" fmla="*/ 3448050 w 7334250"/>
              <a:gd name="connsiteY3-82" fmla="*/ 5753100 h 6877050"/>
              <a:gd name="connsiteX4-83" fmla="*/ 7334250 w 7334250"/>
              <a:gd name="connsiteY4-84" fmla="*/ 6877050 h 6877050"/>
              <a:gd name="connsiteX5-85" fmla="*/ 0 w 7334250"/>
              <a:gd name="connsiteY5-86" fmla="*/ 6877050 h 6877050"/>
              <a:gd name="connsiteX6-87" fmla="*/ 0 w 7334250"/>
              <a:gd name="connsiteY6-88" fmla="*/ 19050 h 6877050"/>
              <a:gd name="connsiteX0-89" fmla="*/ 0 w 7334250"/>
              <a:gd name="connsiteY0-90" fmla="*/ 19050 h 6877050"/>
              <a:gd name="connsiteX1-91" fmla="*/ 1104900 w 7334250"/>
              <a:gd name="connsiteY1-92" fmla="*/ 0 h 6877050"/>
              <a:gd name="connsiteX2-93" fmla="*/ 3009900 w 7334250"/>
              <a:gd name="connsiteY2-94" fmla="*/ 2914650 h 6877050"/>
              <a:gd name="connsiteX3-95" fmla="*/ 3448050 w 7334250"/>
              <a:gd name="connsiteY3-96" fmla="*/ 5753100 h 6877050"/>
              <a:gd name="connsiteX4-97" fmla="*/ 7334250 w 7334250"/>
              <a:gd name="connsiteY4-98" fmla="*/ 6877050 h 6877050"/>
              <a:gd name="connsiteX5-99" fmla="*/ 0 w 7334250"/>
              <a:gd name="connsiteY5-100" fmla="*/ 6877050 h 6877050"/>
              <a:gd name="connsiteX6-101" fmla="*/ 0 w 7334250"/>
              <a:gd name="connsiteY6-102" fmla="*/ 19050 h 6877050"/>
              <a:gd name="connsiteX0-103" fmla="*/ 0 w 7334250"/>
              <a:gd name="connsiteY0-104" fmla="*/ 19050 h 6877050"/>
              <a:gd name="connsiteX1-105" fmla="*/ 1104900 w 7334250"/>
              <a:gd name="connsiteY1-106" fmla="*/ 0 h 6877050"/>
              <a:gd name="connsiteX2-107" fmla="*/ 3009900 w 7334250"/>
              <a:gd name="connsiteY2-108" fmla="*/ 2914650 h 6877050"/>
              <a:gd name="connsiteX3-109" fmla="*/ 3448050 w 7334250"/>
              <a:gd name="connsiteY3-110" fmla="*/ 5753100 h 6877050"/>
              <a:gd name="connsiteX4-111" fmla="*/ 7334250 w 7334250"/>
              <a:gd name="connsiteY4-112" fmla="*/ 6877050 h 6877050"/>
              <a:gd name="connsiteX5-113" fmla="*/ 0 w 7334250"/>
              <a:gd name="connsiteY5-114" fmla="*/ 6877050 h 6877050"/>
              <a:gd name="connsiteX6-115" fmla="*/ 0 w 7334250"/>
              <a:gd name="connsiteY6-116" fmla="*/ 19050 h 6877050"/>
              <a:gd name="connsiteX0-117" fmla="*/ 0 w 7334250"/>
              <a:gd name="connsiteY0-118" fmla="*/ 19050 h 6877050"/>
              <a:gd name="connsiteX1-119" fmla="*/ 1104900 w 7334250"/>
              <a:gd name="connsiteY1-120" fmla="*/ 0 h 6877050"/>
              <a:gd name="connsiteX2-121" fmla="*/ 3009900 w 7334250"/>
              <a:gd name="connsiteY2-122" fmla="*/ 2914650 h 6877050"/>
              <a:gd name="connsiteX3-123" fmla="*/ 3448050 w 7334250"/>
              <a:gd name="connsiteY3-124" fmla="*/ 5791200 h 6877050"/>
              <a:gd name="connsiteX4-125" fmla="*/ 7334250 w 7334250"/>
              <a:gd name="connsiteY4-126" fmla="*/ 6877050 h 6877050"/>
              <a:gd name="connsiteX5-127" fmla="*/ 0 w 7334250"/>
              <a:gd name="connsiteY5-128" fmla="*/ 6877050 h 6877050"/>
              <a:gd name="connsiteX6-129" fmla="*/ 0 w 7334250"/>
              <a:gd name="connsiteY6-130" fmla="*/ 19050 h 6877050"/>
              <a:gd name="connsiteX0-131" fmla="*/ 0 w 7334250"/>
              <a:gd name="connsiteY0-132" fmla="*/ 19050 h 6877050"/>
              <a:gd name="connsiteX1-133" fmla="*/ 1104900 w 7334250"/>
              <a:gd name="connsiteY1-134" fmla="*/ 0 h 6877050"/>
              <a:gd name="connsiteX2-135" fmla="*/ 3009900 w 7334250"/>
              <a:gd name="connsiteY2-136" fmla="*/ 2914650 h 6877050"/>
              <a:gd name="connsiteX3-137" fmla="*/ 3448050 w 7334250"/>
              <a:gd name="connsiteY3-138" fmla="*/ 5791200 h 6877050"/>
              <a:gd name="connsiteX4-139" fmla="*/ 7334250 w 7334250"/>
              <a:gd name="connsiteY4-140" fmla="*/ 6877050 h 6877050"/>
              <a:gd name="connsiteX5-141" fmla="*/ 0 w 7334250"/>
              <a:gd name="connsiteY5-142" fmla="*/ 6877050 h 6877050"/>
              <a:gd name="connsiteX6-143" fmla="*/ 0 w 7334250"/>
              <a:gd name="connsiteY6-144" fmla="*/ 19050 h 6877050"/>
              <a:gd name="connsiteX0-145" fmla="*/ 0 w 7334250"/>
              <a:gd name="connsiteY0-146" fmla="*/ 19050 h 6877050"/>
              <a:gd name="connsiteX1-147" fmla="*/ 1104900 w 7334250"/>
              <a:gd name="connsiteY1-148" fmla="*/ 0 h 6877050"/>
              <a:gd name="connsiteX2-149" fmla="*/ 3009900 w 7334250"/>
              <a:gd name="connsiteY2-150" fmla="*/ 2914650 h 6877050"/>
              <a:gd name="connsiteX3-151" fmla="*/ 3448050 w 7334250"/>
              <a:gd name="connsiteY3-152" fmla="*/ 5791200 h 6877050"/>
              <a:gd name="connsiteX4-153" fmla="*/ 7334250 w 7334250"/>
              <a:gd name="connsiteY4-154" fmla="*/ 6877050 h 6877050"/>
              <a:gd name="connsiteX5-155" fmla="*/ 0 w 7334250"/>
              <a:gd name="connsiteY5-156" fmla="*/ 6877050 h 6877050"/>
              <a:gd name="connsiteX6-157" fmla="*/ 0 w 7334250"/>
              <a:gd name="connsiteY6-158" fmla="*/ 19050 h 6877050"/>
              <a:gd name="connsiteX0-159" fmla="*/ 0 w 7334250"/>
              <a:gd name="connsiteY0-160" fmla="*/ 19050 h 6877050"/>
              <a:gd name="connsiteX1-161" fmla="*/ 1104900 w 7334250"/>
              <a:gd name="connsiteY1-162" fmla="*/ 0 h 6877050"/>
              <a:gd name="connsiteX2-163" fmla="*/ 3009900 w 7334250"/>
              <a:gd name="connsiteY2-164" fmla="*/ 2914650 h 6877050"/>
              <a:gd name="connsiteX3-165" fmla="*/ 3448050 w 7334250"/>
              <a:gd name="connsiteY3-166" fmla="*/ 5791200 h 6877050"/>
              <a:gd name="connsiteX4-167" fmla="*/ 7334250 w 7334250"/>
              <a:gd name="connsiteY4-168" fmla="*/ 6877050 h 6877050"/>
              <a:gd name="connsiteX5-169" fmla="*/ 0 w 7334250"/>
              <a:gd name="connsiteY5-170" fmla="*/ 6877050 h 6877050"/>
              <a:gd name="connsiteX6-171" fmla="*/ 0 w 7334250"/>
              <a:gd name="connsiteY6-172" fmla="*/ 19050 h 6877050"/>
              <a:gd name="connsiteX0-173" fmla="*/ 0 w 7334250"/>
              <a:gd name="connsiteY0-174" fmla="*/ 19050 h 6877050"/>
              <a:gd name="connsiteX1-175" fmla="*/ 1104900 w 7334250"/>
              <a:gd name="connsiteY1-176" fmla="*/ 0 h 6877050"/>
              <a:gd name="connsiteX2-177" fmla="*/ 3009900 w 7334250"/>
              <a:gd name="connsiteY2-178" fmla="*/ 2914650 h 6877050"/>
              <a:gd name="connsiteX3-179" fmla="*/ 3448050 w 7334250"/>
              <a:gd name="connsiteY3-180" fmla="*/ 5791200 h 6877050"/>
              <a:gd name="connsiteX4-181" fmla="*/ 7334250 w 7334250"/>
              <a:gd name="connsiteY4-182" fmla="*/ 6877050 h 6877050"/>
              <a:gd name="connsiteX5-183" fmla="*/ 0 w 7334250"/>
              <a:gd name="connsiteY5-184" fmla="*/ 6877050 h 6877050"/>
              <a:gd name="connsiteX6-185" fmla="*/ 0 w 7334250"/>
              <a:gd name="connsiteY6-186" fmla="*/ 19050 h 6877050"/>
              <a:gd name="connsiteX0-187" fmla="*/ 0 w 7334250"/>
              <a:gd name="connsiteY0-188" fmla="*/ 19050 h 6877050"/>
              <a:gd name="connsiteX1-189" fmla="*/ 1104900 w 7334250"/>
              <a:gd name="connsiteY1-190" fmla="*/ 0 h 6877050"/>
              <a:gd name="connsiteX2-191" fmla="*/ 3009900 w 7334250"/>
              <a:gd name="connsiteY2-192" fmla="*/ 2914650 h 6877050"/>
              <a:gd name="connsiteX3-193" fmla="*/ 3448050 w 7334250"/>
              <a:gd name="connsiteY3-194" fmla="*/ 5791200 h 6877050"/>
              <a:gd name="connsiteX4-195" fmla="*/ 7334250 w 7334250"/>
              <a:gd name="connsiteY4-196" fmla="*/ 6877050 h 6877050"/>
              <a:gd name="connsiteX5-197" fmla="*/ 0 w 7334250"/>
              <a:gd name="connsiteY5-198" fmla="*/ 6877050 h 6877050"/>
              <a:gd name="connsiteX6-199" fmla="*/ 0 w 7334250"/>
              <a:gd name="connsiteY6-200" fmla="*/ 19050 h 6877050"/>
              <a:gd name="connsiteX0-201" fmla="*/ 0 w 7334250"/>
              <a:gd name="connsiteY0-202" fmla="*/ 19050 h 6877050"/>
              <a:gd name="connsiteX1-203" fmla="*/ 1104900 w 7334250"/>
              <a:gd name="connsiteY1-204" fmla="*/ 0 h 6877050"/>
              <a:gd name="connsiteX2-205" fmla="*/ 3009900 w 7334250"/>
              <a:gd name="connsiteY2-206" fmla="*/ 2914650 h 6877050"/>
              <a:gd name="connsiteX3-207" fmla="*/ 3448050 w 7334250"/>
              <a:gd name="connsiteY3-208" fmla="*/ 5791200 h 6877050"/>
              <a:gd name="connsiteX4-209" fmla="*/ 7334250 w 7334250"/>
              <a:gd name="connsiteY4-210" fmla="*/ 6877050 h 6877050"/>
              <a:gd name="connsiteX5-211" fmla="*/ 0 w 7334250"/>
              <a:gd name="connsiteY5-212" fmla="*/ 6877050 h 6877050"/>
              <a:gd name="connsiteX6-213" fmla="*/ 0 w 7334250"/>
              <a:gd name="connsiteY6-214" fmla="*/ 19050 h 6877050"/>
              <a:gd name="connsiteX0-215" fmla="*/ 0 w 7334250"/>
              <a:gd name="connsiteY0-216" fmla="*/ 19050 h 6877050"/>
              <a:gd name="connsiteX1-217" fmla="*/ 1104900 w 7334250"/>
              <a:gd name="connsiteY1-218" fmla="*/ 0 h 6877050"/>
              <a:gd name="connsiteX2-219" fmla="*/ 1085851 w 7334250"/>
              <a:gd name="connsiteY2-220" fmla="*/ 1771650 h 6877050"/>
              <a:gd name="connsiteX3-221" fmla="*/ 3009900 w 7334250"/>
              <a:gd name="connsiteY3-222" fmla="*/ 2914650 h 6877050"/>
              <a:gd name="connsiteX4-223" fmla="*/ 3448050 w 7334250"/>
              <a:gd name="connsiteY4-224" fmla="*/ 5791200 h 6877050"/>
              <a:gd name="connsiteX5-225" fmla="*/ 7334250 w 7334250"/>
              <a:gd name="connsiteY5-226" fmla="*/ 6877050 h 6877050"/>
              <a:gd name="connsiteX6-227" fmla="*/ 0 w 7334250"/>
              <a:gd name="connsiteY6-228" fmla="*/ 6877050 h 6877050"/>
              <a:gd name="connsiteX7" fmla="*/ 0 w 7334250"/>
              <a:gd name="connsiteY7" fmla="*/ 19050 h 6877050"/>
              <a:gd name="connsiteX0-229" fmla="*/ 0 w 7334250"/>
              <a:gd name="connsiteY0-230" fmla="*/ 19050 h 6877050"/>
              <a:gd name="connsiteX1-231" fmla="*/ 1104900 w 7334250"/>
              <a:gd name="connsiteY1-232" fmla="*/ 0 h 6877050"/>
              <a:gd name="connsiteX2-233" fmla="*/ 971551 w 7334250"/>
              <a:gd name="connsiteY2-234" fmla="*/ 1943100 h 6877050"/>
              <a:gd name="connsiteX3-235" fmla="*/ 3009900 w 7334250"/>
              <a:gd name="connsiteY3-236" fmla="*/ 2914650 h 6877050"/>
              <a:gd name="connsiteX4-237" fmla="*/ 3448050 w 7334250"/>
              <a:gd name="connsiteY4-238" fmla="*/ 5791200 h 6877050"/>
              <a:gd name="connsiteX5-239" fmla="*/ 7334250 w 7334250"/>
              <a:gd name="connsiteY5-240" fmla="*/ 6877050 h 6877050"/>
              <a:gd name="connsiteX6-241" fmla="*/ 0 w 7334250"/>
              <a:gd name="connsiteY6-242" fmla="*/ 6877050 h 6877050"/>
              <a:gd name="connsiteX7-243" fmla="*/ 0 w 7334250"/>
              <a:gd name="connsiteY7-244" fmla="*/ 19050 h 6877050"/>
              <a:gd name="connsiteX0-245" fmla="*/ 0 w 7334250"/>
              <a:gd name="connsiteY0-246" fmla="*/ 19050 h 6877050"/>
              <a:gd name="connsiteX1-247" fmla="*/ 1104900 w 7334250"/>
              <a:gd name="connsiteY1-248" fmla="*/ 0 h 6877050"/>
              <a:gd name="connsiteX2-249" fmla="*/ 971551 w 7334250"/>
              <a:gd name="connsiteY2-250" fmla="*/ 1943100 h 6877050"/>
              <a:gd name="connsiteX3-251" fmla="*/ 3009900 w 7334250"/>
              <a:gd name="connsiteY3-252" fmla="*/ 2914650 h 6877050"/>
              <a:gd name="connsiteX4-253" fmla="*/ 3448050 w 7334250"/>
              <a:gd name="connsiteY4-254" fmla="*/ 5791200 h 6877050"/>
              <a:gd name="connsiteX5-255" fmla="*/ 7334250 w 7334250"/>
              <a:gd name="connsiteY5-256" fmla="*/ 6877050 h 6877050"/>
              <a:gd name="connsiteX6-257" fmla="*/ 0 w 7334250"/>
              <a:gd name="connsiteY6-258" fmla="*/ 6877050 h 6877050"/>
              <a:gd name="connsiteX7-259" fmla="*/ 0 w 7334250"/>
              <a:gd name="connsiteY7-260" fmla="*/ 19050 h 6877050"/>
              <a:gd name="connsiteX0-261" fmla="*/ 0 w 7334250"/>
              <a:gd name="connsiteY0-262" fmla="*/ 19050 h 6877050"/>
              <a:gd name="connsiteX1-263" fmla="*/ 1104900 w 7334250"/>
              <a:gd name="connsiteY1-264" fmla="*/ 0 h 6877050"/>
              <a:gd name="connsiteX2-265" fmla="*/ 971551 w 7334250"/>
              <a:gd name="connsiteY2-266" fmla="*/ 1943100 h 6877050"/>
              <a:gd name="connsiteX3-267" fmla="*/ 3009900 w 7334250"/>
              <a:gd name="connsiteY3-268" fmla="*/ 2914650 h 6877050"/>
              <a:gd name="connsiteX4-269" fmla="*/ 3448050 w 7334250"/>
              <a:gd name="connsiteY4-270" fmla="*/ 5791200 h 6877050"/>
              <a:gd name="connsiteX5-271" fmla="*/ 7334250 w 7334250"/>
              <a:gd name="connsiteY5-272" fmla="*/ 6877050 h 6877050"/>
              <a:gd name="connsiteX6-273" fmla="*/ 0 w 7334250"/>
              <a:gd name="connsiteY6-274" fmla="*/ 6877050 h 6877050"/>
              <a:gd name="connsiteX7-275" fmla="*/ 0 w 7334250"/>
              <a:gd name="connsiteY7-276" fmla="*/ 19050 h 6877050"/>
              <a:gd name="connsiteX0-277" fmla="*/ 0 w 7334250"/>
              <a:gd name="connsiteY0-278" fmla="*/ 19050 h 6877050"/>
              <a:gd name="connsiteX1-279" fmla="*/ 1104900 w 7334250"/>
              <a:gd name="connsiteY1-280" fmla="*/ 0 h 6877050"/>
              <a:gd name="connsiteX2-281" fmla="*/ 971551 w 7334250"/>
              <a:gd name="connsiteY2-282" fmla="*/ 1905000 h 6877050"/>
              <a:gd name="connsiteX3-283" fmla="*/ 3009900 w 7334250"/>
              <a:gd name="connsiteY3-284" fmla="*/ 2914650 h 6877050"/>
              <a:gd name="connsiteX4-285" fmla="*/ 3448050 w 7334250"/>
              <a:gd name="connsiteY4-286" fmla="*/ 5791200 h 6877050"/>
              <a:gd name="connsiteX5-287" fmla="*/ 7334250 w 7334250"/>
              <a:gd name="connsiteY5-288" fmla="*/ 6877050 h 6877050"/>
              <a:gd name="connsiteX6-289" fmla="*/ 0 w 7334250"/>
              <a:gd name="connsiteY6-290" fmla="*/ 6877050 h 6877050"/>
              <a:gd name="connsiteX7-291" fmla="*/ 0 w 7334250"/>
              <a:gd name="connsiteY7-292" fmla="*/ 19050 h 6877050"/>
              <a:gd name="connsiteX0-293" fmla="*/ 0 w 7334250"/>
              <a:gd name="connsiteY0-294" fmla="*/ 19050 h 6877050"/>
              <a:gd name="connsiteX1-295" fmla="*/ 1104900 w 7334250"/>
              <a:gd name="connsiteY1-296" fmla="*/ 0 h 6877050"/>
              <a:gd name="connsiteX2-297" fmla="*/ 971551 w 7334250"/>
              <a:gd name="connsiteY2-298" fmla="*/ 1905000 h 6877050"/>
              <a:gd name="connsiteX3-299" fmla="*/ 3009900 w 7334250"/>
              <a:gd name="connsiteY3-300" fmla="*/ 2914650 h 6877050"/>
              <a:gd name="connsiteX4-301" fmla="*/ 3448050 w 7334250"/>
              <a:gd name="connsiteY4-302" fmla="*/ 5791200 h 6877050"/>
              <a:gd name="connsiteX5-303" fmla="*/ 7334250 w 7334250"/>
              <a:gd name="connsiteY5-304" fmla="*/ 6877050 h 6877050"/>
              <a:gd name="connsiteX6-305" fmla="*/ 0 w 7334250"/>
              <a:gd name="connsiteY6-306" fmla="*/ 6877050 h 6877050"/>
              <a:gd name="connsiteX7-307" fmla="*/ 0 w 7334250"/>
              <a:gd name="connsiteY7-308" fmla="*/ 19050 h 6877050"/>
              <a:gd name="connsiteX0-309" fmla="*/ 0 w 7334250"/>
              <a:gd name="connsiteY0-310" fmla="*/ 19050 h 6877050"/>
              <a:gd name="connsiteX1-311" fmla="*/ 1104900 w 7334250"/>
              <a:gd name="connsiteY1-312" fmla="*/ 0 h 6877050"/>
              <a:gd name="connsiteX2-313" fmla="*/ 971551 w 7334250"/>
              <a:gd name="connsiteY2-314" fmla="*/ 1905000 h 6877050"/>
              <a:gd name="connsiteX3-315" fmla="*/ 3009900 w 7334250"/>
              <a:gd name="connsiteY3-316" fmla="*/ 2914650 h 6877050"/>
              <a:gd name="connsiteX4-317" fmla="*/ 3448050 w 7334250"/>
              <a:gd name="connsiteY4-318" fmla="*/ 5791200 h 6877050"/>
              <a:gd name="connsiteX5-319" fmla="*/ 7334250 w 7334250"/>
              <a:gd name="connsiteY5-320" fmla="*/ 6877050 h 6877050"/>
              <a:gd name="connsiteX6-321" fmla="*/ 0 w 7334250"/>
              <a:gd name="connsiteY6-322" fmla="*/ 6877050 h 6877050"/>
              <a:gd name="connsiteX7-323" fmla="*/ 0 w 7334250"/>
              <a:gd name="connsiteY7-324" fmla="*/ 19050 h 6877050"/>
              <a:gd name="connsiteX0-325" fmla="*/ 0 w 7334250"/>
              <a:gd name="connsiteY0-326" fmla="*/ 19050 h 6877050"/>
              <a:gd name="connsiteX1-327" fmla="*/ 1104900 w 7334250"/>
              <a:gd name="connsiteY1-328" fmla="*/ 0 h 6877050"/>
              <a:gd name="connsiteX2-329" fmla="*/ 971551 w 7334250"/>
              <a:gd name="connsiteY2-330" fmla="*/ 1905000 h 6877050"/>
              <a:gd name="connsiteX3-331" fmla="*/ 3009900 w 7334250"/>
              <a:gd name="connsiteY3-332" fmla="*/ 2914650 h 6877050"/>
              <a:gd name="connsiteX4-333" fmla="*/ 3448050 w 7334250"/>
              <a:gd name="connsiteY4-334" fmla="*/ 5791200 h 6877050"/>
              <a:gd name="connsiteX5-335" fmla="*/ 7334250 w 7334250"/>
              <a:gd name="connsiteY5-336" fmla="*/ 6877050 h 6877050"/>
              <a:gd name="connsiteX6-337" fmla="*/ 0 w 7334250"/>
              <a:gd name="connsiteY6-338" fmla="*/ 6877050 h 6877050"/>
              <a:gd name="connsiteX7-339" fmla="*/ 0 w 7334250"/>
              <a:gd name="connsiteY7-340" fmla="*/ 19050 h 6877050"/>
              <a:gd name="connsiteX0-341" fmla="*/ 0 w 7334250"/>
              <a:gd name="connsiteY0-342" fmla="*/ 19050 h 6877050"/>
              <a:gd name="connsiteX1-343" fmla="*/ 1104900 w 7334250"/>
              <a:gd name="connsiteY1-344" fmla="*/ 0 h 6877050"/>
              <a:gd name="connsiteX2-345" fmla="*/ 971551 w 7334250"/>
              <a:gd name="connsiteY2-346" fmla="*/ 1905000 h 6877050"/>
              <a:gd name="connsiteX3-347" fmla="*/ 3009900 w 7334250"/>
              <a:gd name="connsiteY3-348" fmla="*/ 2914650 h 6877050"/>
              <a:gd name="connsiteX4-349" fmla="*/ 3448050 w 7334250"/>
              <a:gd name="connsiteY4-350" fmla="*/ 5791200 h 6877050"/>
              <a:gd name="connsiteX5-351" fmla="*/ 7334250 w 7334250"/>
              <a:gd name="connsiteY5-352" fmla="*/ 6877050 h 6877050"/>
              <a:gd name="connsiteX6-353" fmla="*/ 0 w 7334250"/>
              <a:gd name="connsiteY6-354" fmla="*/ 6877050 h 6877050"/>
              <a:gd name="connsiteX7-355" fmla="*/ 0 w 7334250"/>
              <a:gd name="connsiteY7-356" fmla="*/ 19050 h 6877050"/>
              <a:gd name="connsiteX0-357" fmla="*/ 0 w 7334824"/>
              <a:gd name="connsiteY0-358" fmla="*/ 19050 h 6877050"/>
              <a:gd name="connsiteX1-359" fmla="*/ 1104900 w 7334824"/>
              <a:gd name="connsiteY1-360" fmla="*/ 0 h 6877050"/>
              <a:gd name="connsiteX2-361" fmla="*/ 971551 w 7334824"/>
              <a:gd name="connsiteY2-362" fmla="*/ 1905000 h 6877050"/>
              <a:gd name="connsiteX3-363" fmla="*/ 3009900 w 7334824"/>
              <a:gd name="connsiteY3-364" fmla="*/ 2914650 h 6877050"/>
              <a:gd name="connsiteX4-365" fmla="*/ 3448050 w 7334824"/>
              <a:gd name="connsiteY4-366" fmla="*/ 5791200 h 6877050"/>
              <a:gd name="connsiteX5-367" fmla="*/ 7334250 w 7334824"/>
              <a:gd name="connsiteY5-368" fmla="*/ 6877050 h 6877050"/>
              <a:gd name="connsiteX6-369" fmla="*/ 0 w 7334824"/>
              <a:gd name="connsiteY6-370" fmla="*/ 6877050 h 6877050"/>
              <a:gd name="connsiteX7-371" fmla="*/ 0 w 7334824"/>
              <a:gd name="connsiteY7-372" fmla="*/ 19050 h 6877050"/>
              <a:gd name="connsiteX0-373" fmla="*/ 0 w 7334824"/>
              <a:gd name="connsiteY0-374" fmla="*/ 19050 h 6877050"/>
              <a:gd name="connsiteX1-375" fmla="*/ 1104900 w 7334824"/>
              <a:gd name="connsiteY1-376" fmla="*/ 0 h 6877050"/>
              <a:gd name="connsiteX2-377" fmla="*/ 971551 w 7334824"/>
              <a:gd name="connsiteY2-378" fmla="*/ 1905000 h 6877050"/>
              <a:gd name="connsiteX3-379" fmla="*/ 3009900 w 7334824"/>
              <a:gd name="connsiteY3-380" fmla="*/ 2914650 h 6877050"/>
              <a:gd name="connsiteX4-381" fmla="*/ 3448050 w 7334824"/>
              <a:gd name="connsiteY4-382" fmla="*/ 5791200 h 6877050"/>
              <a:gd name="connsiteX5-383" fmla="*/ 7334250 w 7334824"/>
              <a:gd name="connsiteY5-384" fmla="*/ 6877050 h 6877050"/>
              <a:gd name="connsiteX6-385" fmla="*/ 0 w 7334824"/>
              <a:gd name="connsiteY6-386" fmla="*/ 6877050 h 6877050"/>
              <a:gd name="connsiteX7-387" fmla="*/ 0 w 7334824"/>
              <a:gd name="connsiteY7-388" fmla="*/ 19050 h 6877050"/>
              <a:gd name="connsiteX0-389" fmla="*/ 0 w 7334824"/>
              <a:gd name="connsiteY0-390" fmla="*/ 19050 h 6877050"/>
              <a:gd name="connsiteX1-391" fmla="*/ 1104900 w 7334824"/>
              <a:gd name="connsiteY1-392" fmla="*/ 0 h 6877050"/>
              <a:gd name="connsiteX2-393" fmla="*/ 971551 w 7334824"/>
              <a:gd name="connsiteY2-394" fmla="*/ 1905000 h 6877050"/>
              <a:gd name="connsiteX3-395" fmla="*/ 3009900 w 7334824"/>
              <a:gd name="connsiteY3-396" fmla="*/ 2914650 h 6877050"/>
              <a:gd name="connsiteX4-397" fmla="*/ 3448050 w 7334824"/>
              <a:gd name="connsiteY4-398" fmla="*/ 5791200 h 6877050"/>
              <a:gd name="connsiteX5-399" fmla="*/ 7334250 w 7334824"/>
              <a:gd name="connsiteY5-400" fmla="*/ 6877050 h 6877050"/>
              <a:gd name="connsiteX6-401" fmla="*/ 0 w 7334824"/>
              <a:gd name="connsiteY6-402" fmla="*/ 6877050 h 6877050"/>
              <a:gd name="connsiteX7-403" fmla="*/ 0 w 7334824"/>
              <a:gd name="connsiteY7-404" fmla="*/ 19050 h 6877050"/>
              <a:gd name="connsiteX0-405" fmla="*/ 0 w 7334824"/>
              <a:gd name="connsiteY0-406" fmla="*/ 19050 h 6877050"/>
              <a:gd name="connsiteX1-407" fmla="*/ 1104900 w 7334824"/>
              <a:gd name="connsiteY1-408" fmla="*/ 0 h 6877050"/>
              <a:gd name="connsiteX2-409" fmla="*/ 971551 w 7334824"/>
              <a:gd name="connsiteY2-410" fmla="*/ 1905000 h 6877050"/>
              <a:gd name="connsiteX3-411" fmla="*/ 3009900 w 7334824"/>
              <a:gd name="connsiteY3-412" fmla="*/ 2914650 h 6877050"/>
              <a:gd name="connsiteX4-413" fmla="*/ 3448050 w 7334824"/>
              <a:gd name="connsiteY4-414" fmla="*/ 5791200 h 6877050"/>
              <a:gd name="connsiteX5-415" fmla="*/ 7334250 w 7334824"/>
              <a:gd name="connsiteY5-416" fmla="*/ 6877050 h 6877050"/>
              <a:gd name="connsiteX6-417" fmla="*/ 0 w 7334824"/>
              <a:gd name="connsiteY6-418" fmla="*/ 6877050 h 6877050"/>
              <a:gd name="connsiteX7-419" fmla="*/ 0 w 7334824"/>
              <a:gd name="connsiteY7-420" fmla="*/ 19050 h 6877050"/>
              <a:gd name="connsiteX0-421" fmla="*/ 0 w 7334824"/>
              <a:gd name="connsiteY0-422" fmla="*/ 19050 h 6877050"/>
              <a:gd name="connsiteX1-423" fmla="*/ 1104900 w 7334824"/>
              <a:gd name="connsiteY1-424" fmla="*/ 0 h 6877050"/>
              <a:gd name="connsiteX2-425" fmla="*/ 971551 w 7334824"/>
              <a:gd name="connsiteY2-426" fmla="*/ 1905000 h 6877050"/>
              <a:gd name="connsiteX3-427" fmla="*/ 3009900 w 7334824"/>
              <a:gd name="connsiteY3-428" fmla="*/ 2914650 h 6877050"/>
              <a:gd name="connsiteX4-429" fmla="*/ 3448050 w 7334824"/>
              <a:gd name="connsiteY4-430" fmla="*/ 5791200 h 6877050"/>
              <a:gd name="connsiteX5-431" fmla="*/ 7334250 w 7334824"/>
              <a:gd name="connsiteY5-432" fmla="*/ 6877050 h 6877050"/>
              <a:gd name="connsiteX6-433" fmla="*/ 0 w 7334824"/>
              <a:gd name="connsiteY6-434" fmla="*/ 6877050 h 6877050"/>
              <a:gd name="connsiteX7-435" fmla="*/ 0 w 7334824"/>
              <a:gd name="connsiteY7-436" fmla="*/ 19050 h 6877050"/>
              <a:gd name="connsiteX0-437" fmla="*/ 0 w 7334824"/>
              <a:gd name="connsiteY0-438" fmla="*/ 19050 h 6877050"/>
              <a:gd name="connsiteX1-439" fmla="*/ 1104900 w 7334824"/>
              <a:gd name="connsiteY1-440" fmla="*/ 0 h 6877050"/>
              <a:gd name="connsiteX2-441" fmla="*/ 1047751 w 7334824"/>
              <a:gd name="connsiteY2-442" fmla="*/ 2019300 h 6877050"/>
              <a:gd name="connsiteX3-443" fmla="*/ 3009900 w 7334824"/>
              <a:gd name="connsiteY3-444" fmla="*/ 2914650 h 6877050"/>
              <a:gd name="connsiteX4-445" fmla="*/ 3448050 w 7334824"/>
              <a:gd name="connsiteY4-446" fmla="*/ 5791200 h 6877050"/>
              <a:gd name="connsiteX5-447" fmla="*/ 7334250 w 7334824"/>
              <a:gd name="connsiteY5-448" fmla="*/ 6877050 h 6877050"/>
              <a:gd name="connsiteX6-449" fmla="*/ 0 w 7334824"/>
              <a:gd name="connsiteY6-450" fmla="*/ 6877050 h 6877050"/>
              <a:gd name="connsiteX7-451" fmla="*/ 0 w 7334824"/>
              <a:gd name="connsiteY7-452" fmla="*/ 19050 h 6877050"/>
              <a:gd name="connsiteX0-453" fmla="*/ 0 w 7334824"/>
              <a:gd name="connsiteY0-454" fmla="*/ 19050 h 6877050"/>
              <a:gd name="connsiteX1-455" fmla="*/ 1104900 w 7334824"/>
              <a:gd name="connsiteY1-456" fmla="*/ 0 h 6877050"/>
              <a:gd name="connsiteX2-457" fmla="*/ 1047751 w 7334824"/>
              <a:gd name="connsiteY2-458" fmla="*/ 2019300 h 6877050"/>
              <a:gd name="connsiteX3-459" fmla="*/ 3009900 w 7334824"/>
              <a:gd name="connsiteY3-460" fmla="*/ 2914650 h 6877050"/>
              <a:gd name="connsiteX4-461" fmla="*/ 3448050 w 7334824"/>
              <a:gd name="connsiteY4-462" fmla="*/ 5791200 h 6877050"/>
              <a:gd name="connsiteX5-463" fmla="*/ 7334250 w 7334824"/>
              <a:gd name="connsiteY5-464" fmla="*/ 6877050 h 6877050"/>
              <a:gd name="connsiteX6-465" fmla="*/ 0 w 7334824"/>
              <a:gd name="connsiteY6-466" fmla="*/ 6877050 h 6877050"/>
              <a:gd name="connsiteX7-467" fmla="*/ 0 w 7334824"/>
              <a:gd name="connsiteY7-468" fmla="*/ 19050 h 6877050"/>
              <a:gd name="connsiteX0-469" fmla="*/ 0 w 7334250"/>
              <a:gd name="connsiteY0-470" fmla="*/ 19050 h 6877050"/>
              <a:gd name="connsiteX1-471" fmla="*/ 1104900 w 7334250"/>
              <a:gd name="connsiteY1-472" fmla="*/ 0 h 6877050"/>
              <a:gd name="connsiteX2-473" fmla="*/ 1047751 w 7334250"/>
              <a:gd name="connsiteY2-474" fmla="*/ 2019300 h 6877050"/>
              <a:gd name="connsiteX3-475" fmla="*/ 3009900 w 7334250"/>
              <a:gd name="connsiteY3-476" fmla="*/ 2914650 h 6877050"/>
              <a:gd name="connsiteX4-477" fmla="*/ 3448050 w 7334250"/>
              <a:gd name="connsiteY4-478" fmla="*/ 5791200 h 6877050"/>
              <a:gd name="connsiteX5-479" fmla="*/ 7334250 w 7334250"/>
              <a:gd name="connsiteY5-480" fmla="*/ 6877050 h 6877050"/>
              <a:gd name="connsiteX6-481" fmla="*/ 0 w 7334250"/>
              <a:gd name="connsiteY6-482" fmla="*/ 6877050 h 6877050"/>
              <a:gd name="connsiteX7-483" fmla="*/ 0 w 7334250"/>
              <a:gd name="connsiteY7-484" fmla="*/ 19050 h 6877050"/>
              <a:gd name="connsiteX0-485" fmla="*/ 0 w 7334250"/>
              <a:gd name="connsiteY0-486" fmla="*/ 19050 h 6877050"/>
              <a:gd name="connsiteX1-487" fmla="*/ 1104900 w 7334250"/>
              <a:gd name="connsiteY1-488" fmla="*/ 0 h 6877050"/>
              <a:gd name="connsiteX2-489" fmla="*/ 1047751 w 7334250"/>
              <a:gd name="connsiteY2-490" fmla="*/ 2019300 h 6877050"/>
              <a:gd name="connsiteX3-491" fmla="*/ 3009900 w 7334250"/>
              <a:gd name="connsiteY3-492" fmla="*/ 2914650 h 6877050"/>
              <a:gd name="connsiteX4-493" fmla="*/ 3448050 w 7334250"/>
              <a:gd name="connsiteY4-494" fmla="*/ 5791200 h 6877050"/>
              <a:gd name="connsiteX5-495" fmla="*/ 7334250 w 7334250"/>
              <a:gd name="connsiteY5-496" fmla="*/ 6877050 h 6877050"/>
              <a:gd name="connsiteX6-497" fmla="*/ 0 w 7334250"/>
              <a:gd name="connsiteY6-498" fmla="*/ 6877050 h 6877050"/>
              <a:gd name="connsiteX7-499" fmla="*/ 0 w 7334250"/>
              <a:gd name="connsiteY7-500" fmla="*/ 1905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243" y="connsiteY7-244"/>
              </a:cxn>
            </a:cxnLst>
            <a:rect l="l" t="t" r="r" b="b"/>
            <a:pathLst>
              <a:path w="7334250" h="6877050">
                <a:moveTo>
                  <a:pt x="0" y="19050"/>
                </a:moveTo>
                <a:lnTo>
                  <a:pt x="1104900" y="0"/>
                </a:lnTo>
                <a:cubicBezTo>
                  <a:pt x="638175" y="854075"/>
                  <a:pt x="673101" y="1457325"/>
                  <a:pt x="1047751" y="2019300"/>
                </a:cubicBezTo>
                <a:cubicBezTo>
                  <a:pt x="1422401" y="2581275"/>
                  <a:pt x="2609850" y="2286000"/>
                  <a:pt x="3009900" y="2914650"/>
                </a:cubicBezTo>
                <a:cubicBezTo>
                  <a:pt x="3409950" y="3543300"/>
                  <a:pt x="2441575" y="4864100"/>
                  <a:pt x="3448050" y="5791200"/>
                </a:cubicBezTo>
                <a:cubicBezTo>
                  <a:pt x="4454525" y="6718300"/>
                  <a:pt x="7130863" y="5316817"/>
                  <a:pt x="7334250" y="6877050"/>
                </a:cubicBezTo>
                <a:lnTo>
                  <a:pt x="0" y="6877050"/>
                </a:lnTo>
                <a:lnTo>
                  <a:pt x="0" y="19050"/>
                </a:lnTo>
                <a:close/>
              </a:path>
            </a:pathLst>
          </a:custGeom>
          <a:gradFill>
            <a:gsLst>
              <a:gs pos="0">
                <a:srgbClr val="C1D8CF"/>
              </a:gs>
              <a:gs pos="100000">
                <a:srgbClr val="D2E3D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962150" y="2228850"/>
            <a:ext cx="2381250" cy="2381250"/>
          </a:xfrm>
          <a:prstGeom prst="ellipse">
            <a:avLst/>
          </a:prstGeom>
          <a:gradFill>
            <a:gsLst>
              <a:gs pos="0">
                <a:srgbClr val="B6D3B7"/>
              </a:gs>
              <a:gs pos="99000">
                <a:srgbClr val="52A4AE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04676" y="2785716"/>
            <a:ext cx="154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2148" y="3612238"/>
            <a:ext cx="222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dirty="0"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2" name="组合 171"/>
          <p:cNvGrpSpPr/>
          <p:nvPr>
            <p:custDataLst>
              <p:tags r:id="rId1"/>
            </p:custDataLst>
          </p:nvPr>
        </p:nvGrpSpPr>
        <p:grpSpPr>
          <a:xfrm>
            <a:off x="7808122" y="1129928"/>
            <a:ext cx="3004000" cy="645736"/>
            <a:chOff x="6890999" y="1080496"/>
            <a:chExt cx="3004000" cy="645736"/>
          </a:xfrm>
        </p:grpSpPr>
        <p:sp>
          <p:nvSpPr>
            <p:cNvPr id="11" name="文本框 10"/>
            <p:cNvSpPr txBox="1"/>
            <p:nvPr>
              <p:custDataLst>
                <p:tags r:id="rId2"/>
              </p:custDataLst>
            </p:nvPr>
          </p:nvSpPr>
          <p:spPr>
            <a:xfrm>
              <a:off x="7748307" y="1087828"/>
              <a:ext cx="21466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05E62"/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</a:t>
              </a:r>
              <a:endParaRPr lang="zh-CN" altLang="en-US" sz="2400" b="1" dirty="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90999" y="1080496"/>
              <a:ext cx="648792" cy="645736"/>
              <a:chOff x="5424626" y="1636264"/>
              <a:chExt cx="771664" cy="768030"/>
            </a:xfrm>
          </p:grpSpPr>
          <p:sp>
            <p:nvSpPr>
              <p:cNvPr id="14" name="椭圆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5428258" y="1636264"/>
                <a:ext cx="768032" cy="768030"/>
              </a:xfrm>
              <a:prstGeom prst="ellipse">
                <a:avLst/>
              </a:prstGeom>
              <a:gradFill>
                <a:gsLst>
                  <a:gs pos="0">
                    <a:srgbClr val="92BFB5"/>
                  </a:gs>
                  <a:gs pos="99000">
                    <a:srgbClr val="52A4AE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424626" y="1808618"/>
                <a:ext cx="769124" cy="47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华文新魏" panose="02010800040101010101" charset="-122"/>
                    <a:ea typeface="华文新魏" panose="02010800040101010101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2334934" y="837704"/>
            <a:ext cx="1333971" cy="176968"/>
            <a:chOff x="3848471" y="1305937"/>
            <a:chExt cx="1333971" cy="176968"/>
          </a:xfrm>
          <a:gradFill>
            <a:gsLst>
              <a:gs pos="0">
                <a:srgbClr val="B6D3B7"/>
              </a:gs>
              <a:gs pos="99000">
                <a:srgbClr val="52A4AE"/>
              </a:gs>
            </a:gsLst>
            <a:lin ang="2700000" scaled="0"/>
          </a:gradFill>
        </p:grpSpPr>
        <p:sp>
          <p:nvSpPr>
            <p:cNvPr id="19" name="等腰三角形 18"/>
            <p:cNvSpPr/>
            <p:nvPr/>
          </p:nvSpPr>
          <p:spPr>
            <a:xfrm rot="5400000">
              <a:off x="4720486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4426973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4133460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3839947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等腰三角形 168"/>
            <p:cNvSpPr/>
            <p:nvPr/>
          </p:nvSpPr>
          <p:spPr>
            <a:xfrm rot="5400000">
              <a:off x="5013998" y="1314462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1" name="矩形 3"/>
          <p:cNvSpPr/>
          <p:nvPr/>
        </p:nvSpPr>
        <p:spPr>
          <a:xfrm rot="16200000">
            <a:off x="-247649" y="3467101"/>
            <a:ext cx="3638550" cy="3143248"/>
          </a:xfrm>
          <a:custGeom>
            <a:avLst/>
            <a:gdLst>
              <a:gd name="connsiteX0" fmla="*/ 0 w 3775166"/>
              <a:gd name="connsiteY0" fmla="*/ 0 h 2965269"/>
              <a:gd name="connsiteX1" fmla="*/ 3775166 w 3775166"/>
              <a:gd name="connsiteY1" fmla="*/ 0 h 2965269"/>
              <a:gd name="connsiteX2" fmla="*/ 3775166 w 3775166"/>
              <a:gd name="connsiteY2" fmla="*/ 2965269 h 2965269"/>
              <a:gd name="connsiteX3" fmla="*/ 0 w 3775166"/>
              <a:gd name="connsiteY3" fmla="*/ 2965269 h 2965269"/>
              <a:gd name="connsiteX4" fmla="*/ 0 w 3775166"/>
              <a:gd name="connsiteY4" fmla="*/ 0 h 2965269"/>
              <a:gd name="connsiteX0-1" fmla="*/ 0 w 3775166"/>
              <a:gd name="connsiteY0-2" fmla="*/ 0 h 2965269"/>
              <a:gd name="connsiteX1-3" fmla="*/ 3775166 w 3775166"/>
              <a:gd name="connsiteY1-4" fmla="*/ 0 h 2965269"/>
              <a:gd name="connsiteX2-5" fmla="*/ 0 w 3775166"/>
              <a:gd name="connsiteY2-6" fmla="*/ 2965269 h 2965269"/>
              <a:gd name="connsiteX3-7" fmla="*/ 0 w 3775166"/>
              <a:gd name="connsiteY3-8" fmla="*/ 0 h 2965269"/>
              <a:gd name="connsiteX0-9" fmla="*/ 0 w 3775166"/>
              <a:gd name="connsiteY0-10" fmla="*/ 0 h 2965269"/>
              <a:gd name="connsiteX1-11" fmla="*/ 3775166 w 3775166"/>
              <a:gd name="connsiteY1-12" fmla="*/ 0 h 2965269"/>
              <a:gd name="connsiteX2-13" fmla="*/ 0 w 3775166"/>
              <a:gd name="connsiteY2-14" fmla="*/ 2965269 h 2965269"/>
              <a:gd name="connsiteX3-15" fmla="*/ 0 w 3775166"/>
              <a:gd name="connsiteY3-16" fmla="*/ 0 h 2965269"/>
              <a:gd name="connsiteX0-17" fmla="*/ 0 w 3775166"/>
              <a:gd name="connsiteY0-18" fmla="*/ 0 h 2965269"/>
              <a:gd name="connsiteX1-19" fmla="*/ 3775166 w 3775166"/>
              <a:gd name="connsiteY1-20" fmla="*/ 0 h 2965269"/>
              <a:gd name="connsiteX2-21" fmla="*/ 0 w 3775166"/>
              <a:gd name="connsiteY2-22" fmla="*/ 2965269 h 2965269"/>
              <a:gd name="connsiteX3-23" fmla="*/ 0 w 3775166"/>
              <a:gd name="connsiteY3-24" fmla="*/ 0 h 2965269"/>
              <a:gd name="connsiteX0-25" fmla="*/ 0 w 3775166"/>
              <a:gd name="connsiteY0-26" fmla="*/ 0 h 2965269"/>
              <a:gd name="connsiteX1-27" fmla="*/ 3775166 w 3775166"/>
              <a:gd name="connsiteY1-28" fmla="*/ 0 h 2965269"/>
              <a:gd name="connsiteX2-29" fmla="*/ 0 w 3775166"/>
              <a:gd name="connsiteY2-30" fmla="*/ 2965269 h 2965269"/>
              <a:gd name="connsiteX3-31" fmla="*/ 0 w 3775166"/>
              <a:gd name="connsiteY3-32" fmla="*/ 0 h 2965269"/>
              <a:gd name="connsiteX0-33" fmla="*/ 0 w 3775166"/>
              <a:gd name="connsiteY0-34" fmla="*/ 0 h 2965269"/>
              <a:gd name="connsiteX1-35" fmla="*/ 3775166 w 3775166"/>
              <a:gd name="connsiteY1-36" fmla="*/ 0 h 2965269"/>
              <a:gd name="connsiteX2-37" fmla="*/ 0 w 3775166"/>
              <a:gd name="connsiteY2-38" fmla="*/ 2965269 h 2965269"/>
              <a:gd name="connsiteX3-39" fmla="*/ 0 w 3775166"/>
              <a:gd name="connsiteY3-40" fmla="*/ 0 h 2965269"/>
              <a:gd name="connsiteX0-41" fmla="*/ 0 w 3775166"/>
              <a:gd name="connsiteY0-42" fmla="*/ 0 h 2965269"/>
              <a:gd name="connsiteX1-43" fmla="*/ 3775166 w 3775166"/>
              <a:gd name="connsiteY1-44" fmla="*/ 0 h 2965269"/>
              <a:gd name="connsiteX2-45" fmla="*/ 0 w 3775166"/>
              <a:gd name="connsiteY2-46" fmla="*/ 2965269 h 2965269"/>
              <a:gd name="connsiteX3-47" fmla="*/ 0 w 3775166"/>
              <a:gd name="connsiteY3-48" fmla="*/ 0 h 2965269"/>
              <a:gd name="connsiteX0-49" fmla="*/ 0 w 3801552"/>
              <a:gd name="connsiteY0-50" fmla="*/ 0 h 3005597"/>
              <a:gd name="connsiteX1-51" fmla="*/ 3775166 w 3801552"/>
              <a:gd name="connsiteY1-52" fmla="*/ 0 h 3005597"/>
              <a:gd name="connsiteX2-53" fmla="*/ 1595402 w 3801552"/>
              <a:gd name="connsiteY2-54" fmla="*/ 1605456 h 3005597"/>
              <a:gd name="connsiteX3-55" fmla="*/ 0 w 3801552"/>
              <a:gd name="connsiteY3-56" fmla="*/ 2965269 h 3005597"/>
              <a:gd name="connsiteX4-57" fmla="*/ 0 w 3801552"/>
              <a:gd name="connsiteY4-58" fmla="*/ 0 h 3005597"/>
              <a:gd name="connsiteX0-59" fmla="*/ 0 w 3799440"/>
              <a:gd name="connsiteY0-60" fmla="*/ 0 h 3000354"/>
              <a:gd name="connsiteX1-61" fmla="*/ 3775166 w 3799440"/>
              <a:gd name="connsiteY1-62" fmla="*/ 0 h 3000354"/>
              <a:gd name="connsiteX2-63" fmla="*/ 1419166 w 3799440"/>
              <a:gd name="connsiteY2-64" fmla="*/ 1403677 h 3000354"/>
              <a:gd name="connsiteX3-65" fmla="*/ 0 w 3799440"/>
              <a:gd name="connsiteY3-66" fmla="*/ 2965269 h 3000354"/>
              <a:gd name="connsiteX4-67" fmla="*/ 0 w 3799440"/>
              <a:gd name="connsiteY4-68" fmla="*/ 0 h 3000354"/>
              <a:gd name="connsiteX0-69" fmla="*/ 0 w 3794827"/>
              <a:gd name="connsiteY0-70" fmla="*/ 0 h 3000354"/>
              <a:gd name="connsiteX1-71" fmla="*/ 3775166 w 3794827"/>
              <a:gd name="connsiteY1-72" fmla="*/ 0 h 3000354"/>
              <a:gd name="connsiteX2-73" fmla="*/ 1419166 w 3794827"/>
              <a:gd name="connsiteY2-74" fmla="*/ 1403677 h 3000354"/>
              <a:gd name="connsiteX3-75" fmla="*/ 0 w 3794827"/>
              <a:gd name="connsiteY3-76" fmla="*/ 2965269 h 3000354"/>
              <a:gd name="connsiteX4-77" fmla="*/ 0 w 3794827"/>
              <a:gd name="connsiteY4-78" fmla="*/ 0 h 3000354"/>
              <a:gd name="connsiteX0-79" fmla="*/ 0 w 3795971"/>
              <a:gd name="connsiteY0-80" fmla="*/ 0 h 2995805"/>
              <a:gd name="connsiteX1-81" fmla="*/ 3775166 w 3795971"/>
              <a:gd name="connsiteY1-82" fmla="*/ 0 h 2995805"/>
              <a:gd name="connsiteX2-83" fmla="*/ 1419166 w 3795971"/>
              <a:gd name="connsiteY2-84" fmla="*/ 1403677 h 2995805"/>
              <a:gd name="connsiteX3-85" fmla="*/ 0 w 3795971"/>
              <a:gd name="connsiteY3-86" fmla="*/ 2965269 h 2995805"/>
              <a:gd name="connsiteX4-87" fmla="*/ 0 w 3795971"/>
              <a:gd name="connsiteY4-88" fmla="*/ 0 h 2995805"/>
              <a:gd name="connsiteX0-89" fmla="*/ 0 w 3795876"/>
              <a:gd name="connsiteY0-90" fmla="*/ 0 h 2993820"/>
              <a:gd name="connsiteX1-91" fmla="*/ 3775166 w 3795876"/>
              <a:gd name="connsiteY1-92" fmla="*/ 0 h 2993820"/>
              <a:gd name="connsiteX2-93" fmla="*/ 1409890 w 3795876"/>
              <a:gd name="connsiteY2-94" fmla="*/ 1280856 h 2993820"/>
              <a:gd name="connsiteX3-95" fmla="*/ 0 w 3795876"/>
              <a:gd name="connsiteY3-96" fmla="*/ 2965269 h 2993820"/>
              <a:gd name="connsiteX4-97" fmla="*/ 0 w 3795876"/>
              <a:gd name="connsiteY4-98" fmla="*/ 0 h 2993820"/>
              <a:gd name="connsiteX0-99" fmla="*/ 0 w 3795876"/>
              <a:gd name="connsiteY0-100" fmla="*/ 0 h 2965269"/>
              <a:gd name="connsiteX1-101" fmla="*/ 3775166 w 3795876"/>
              <a:gd name="connsiteY1-102" fmla="*/ 0 h 2965269"/>
              <a:gd name="connsiteX2-103" fmla="*/ 1409890 w 3795876"/>
              <a:gd name="connsiteY2-104" fmla="*/ 1280856 h 2965269"/>
              <a:gd name="connsiteX3-105" fmla="*/ 0 w 3795876"/>
              <a:gd name="connsiteY3-106" fmla="*/ 2965269 h 2965269"/>
              <a:gd name="connsiteX4-107" fmla="*/ 0 w 3795876"/>
              <a:gd name="connsiteY4-108" fmla="*/ 0 h 2965269"/>
              <a:gd name="connsiteX0-109" fmla="*/ 0 w 3795876"/>
              <a:gd name="connsiteY0-110" fmla="*/ 0 h 2965269"/>
              <a:gd name="connsiteX1-111" fmla="*/ 3775166 w 3795876"/>
              <a:gd name="connsiteY1-112" fmla="*/ 0 h 2965269"/>
              <a:gd name="connsiteX2-113" fmla="*/ 1409890 w 3795876"/>
              <a:gd name="connsiteY2-114" fmla="*/ 1280856 h 2965269"/>
              <a:gd name="connsiteX3-115" fmla="*/ 0 w 3795876"/>
              <a:gd name="connsiteY3-116" fmla="*/ 2965269 h 2965269"/>
              <a:gd name="connsiteX4-117" fmla="*/ 0 w 3795876"/>
              <a:gd name="connsiteY4-118" fmla="*/ 0 h 2965269"/>
              <a:gd name="connsiteX0-119" fmla="*/ 0 w 3796541"/>
              <a:gd name="connsiteY0-120" fmla="*/ 0 h 2965269"/>
              <a:gd name="connsiteX1-121" fmla="*/ 3775166 w 3796541"/>
              <a:gd name="connsiteY1-122" fmla="*/ 0 h 2965269"/>
              <a:gd name="connsiteX2-123" fmla="*/ 1409890 w 3796541"/>
              <a:gd name="connsiteY2-124" fmla="*/ 1280856 h 2965269"/>
              <a:gd name="connsiteX3-125" fmla="*/ 0 w 3796541"/>
              <a:gd name="connsiteY3-126" fmla="*/ 2965269 h 2965269"/>
              <a:gd name="connsiteX4-127" fmla="*/ 0 w 3796541"/>
              <a:gd name="connsiteY4-128" fmla="*/ 0 h 2965269"/>
              <a:gd name="connsiteX0-129" fmla="*/ 0 w 3775166"/>
              <a:gd name="connsiteY0-130" fmla="*/ 0 h 2965269"/>
              <a:gd name="connsiteX1-131" fmla="*/ 3775166 w 3775166"/>
              <a:gd name="connsiteY1-132" fmla="*/ 0 h 2965269"/>
              <a:gd name="connsiteX2-133" fmla="*/ 1409890 w 3775166"/>
              <a:gd name="connsiteY2-134" fmla="*/ 1280856 h 2965269"/>
              <a:gd name="connsiteX3-135" fmla="*/ 0 w 3775166"/>
              <a:gd name="connsiteY3-136" fmla="*/ 2965269 h 2965269"/>
              <a:gd name="connsiteX4-137" fmla="*/ 0 w 3775166"/>
              <a:gd name="connsiteY4-138" fmla="*/ 0 h 2965269"/>
              <a:gd name="connsiteX0-139" fmla="*/ 0 w 3775166"/>
              <a:gd name="connsiteY0-140" fmla="*/ 0 h 2965269"/>
              <a:gd name="connsiteX1-141" fmla="*/ 3775166 w 3775166"/>
              <a:gd name="connsiteY1-142" fmla="*/ 0 h 2965269"/>
              <a:gd name="connsiteX2-143" fmla="*/ 1409890 w 3775166"/>
              <a:gd name="connsiteY2-144" fmla="*/ 1280856 h 2965269"/>
              <a:gd name="connsiteX3-145" fmla="*/ 0 w 3775166"/>
              <a:gd name="connsiteY3-146" fmla="*/ 2965269 h 2965269"/>
              <a:gd name="connsiteX4-147" fmla="*/ 0 w 3775166"/>
              <a:gd name="connsiteY4-148" fmla="*/ 0 h 2965269"/>
              <a:gd name="connsiteX0-149" fmla="*/ 0 w 3775166"/>
              <a:gd name="connsiteY0-150" fmla="*/ 0 h 2965269"/>
              <a:gd name="connsiteX1-151" fmla="*/ 3775166 w 3775166"/>
              <a:gd name="connsiteY1-152" fmla="*/ 0 h 2965269"/>
              <a:gd name="connsiteX2-153" fmla="*/ 1409890 w 3775166"/>
              <a:gd name="connsiteY2-154" fmla="*/ 1280856 h 2965269"/>
              <a:gd name="connsiteX3-155" fmla="*/ 0 w 3775166"/>
              <a:gd name="connsiteY3-156" fmla="*/ 2965269 h 2965269"/>
              <a:gd name="connsiteX4-157" fmla="*/ 0 w 3775166"/>
              <a:gd name="connsiteY4-158" fmla="*/ 0 h 2965269"/>
              <a:gd name="connsiteX0-159" fmla="*/ 0 w 3775166"/>
              <a:gd name="connsiteY0-160" fmla="*/ 0 h 2965269"/>
              <a:gd name="connsiteX1-161" fmla="*/ 3775166 w 3775166"/>
              <a:gd name="connsiteY1-162" fmla="*/ 0 h 2965269"/>
              <a:gd name="connsiteX2-163" fmla="*/ 1335686 w 3775166"/>
              <a:gd name="connsiteY2-164" fmla="*/ 1272083 h 2965269"/>
              <a:gd name="connsiteX3-165" fmla="*/ 0 w 3775166"/>
              <a:gd name="connsiteY3-166" fmla="*/ 2965269 h 2965269"/>
              <a:gd name="connsiteX4-167" fmla="*/ 0 w 3775166"/>
              <a:gd name="connsiteY4-168" fmla="*/ 0 h 2965269"/>
              <a:gd name="connsiteX0-169" fmla="*/ 0 w 3775166"/>
              <a:gd name="connsiteY0-170" fmla="*/ 0 h 2965269"/>
              <a:gd name="connsiteX1-171" fmla="*/ 3775166 w 3775166"/>
              <a:gd name="connsiteY1-172" fmla="*/ 0 h 2965269"/>
              <a:gd name="connsiteX2-173" fmla="*/ 1335686 w 3775166"/>
              <a:gd name="connsiteY2-174" fmla="*/ 1272083 h 2965269"/>
              <a:gd name="connsiteX3-175" fmla="*/ 0 w 3775166"/>
              <a:gd name="connsiteY3-176" fmla="*/ 2965269 h 2965269"/>
              <a:gd name="connsiteX4-177" fmla="*/ 0 w 3775166"/>
              <a:gd name="connsiteY4-178" fmla="*/ 0 h 2965269"/>
              <a:gd name="connsiteX0-179" fmla="*/ 0 w 3775166"/>
              <a:gd name="connsiteY0-180" fmla="*/ 0 h 2965269"/>
              <a:gd name="connsiteX1-181" fmla="*/ 3775166 w 3775166"/>
              <a:gd name="connsiteY1-182" fmla="*/ 0 h 2965269"/>
              <a:gd name="connsiteX2-183" fmla="*/ 1335686 w 3775166"/>
              <a:gd name="connsiteY2-184" fmla="*/ 1272083 h 2965269"/>
              <a:gd name="connsiteX3-185" fmla="*/ 0 w 3775166"/>
              <a:gd name="connsiteY3-186" fmla="*/ 2965269 h 2965269"/>
              <a:gd name="connsiteX4-187" fmla="*/ 0 w 3775166"/>
              <a:gd name="connsiteY4-188" fmla="*/ 0 h 2965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57" y="connsiteY4-58"/>
              </a:cxn>
            </a:cxnLst>
            <a:rect l="l" t="t" r="r" b="b"/>
            <a:pathLst>
              <a:path w="3775166" h="2965269">
                <a:moveTo>
                  <a:pt x="0" y="0"/>
                </a:moveTo>
                <a:lnTo>
                  <a:pt x="3775166" y="0"/>
                </a:lnTo>
                <a:cubicBezTo>
                  <a:pt x="2768766" y="1514801"/>
                  <a:pt x="2085463" y="1014741"/>
                  <a:pt x="1335686" y="1272083"/>
                </a:cubicBezTo>
                <a:cubicBezTo>
                  <a:pt x="585909" y="1529425"/>
                  <a:pt x="664750" y="2724012"/>
                  <a:pt x="0" y="296526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2A4AE"/>
              </a:gs>
              <a:gs pos="100000">
                <a:srgbClr val="92BFB5"/>
              </a:gs>
            </a:gsLst>
            <a:lin ang="3000000" scaled="0"/>
          </a:gradFill>
          <a:ln>
            <a:noFill/>
          </a:ln>
          <a:effectLst>
            <a:outerShdw blurRad="254000" dist="1016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355928" y="5800716"/>
            <a:ext cx="816852" cy="1666882"/>
            <a:chOff x="10635806" y="685554"/>
            <a:chExt cx="726643" cy="1482800"/>
          </a:xfrm>
          <a:solidFill>
            <a:schemeClr val="bg1">
              <a:alpha val="34000"/>
            </a:schemeClr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10635806" y="68555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60" name="椭圆 159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635806" y="77498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51" name="椭圆 15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635806" y="864420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42" name="椭圆 14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635806" y="953853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33" name="椭圆 13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635806" y="1043286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24" name="椭圆 12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635806" y="1132719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5" name="椭圆 114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635806" y="1222152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06" name="椭圆 105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0635806" y="1311585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7" name="椭圆 96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635806" y="1401018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88" name="椭圆 87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0635806" y="1490451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9" name="椭圆 78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0635806" y="157988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0" name="椭圆 69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0635806" y="166931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61" name="椭圆 6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0635806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720153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804500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888847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97319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1057541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14188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122623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131057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0720153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804500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0888847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097319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1057541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1141888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122623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0804500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888847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0973194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057541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1141888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0888847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0973194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1057541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973194" y="21164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>
            <p:custDataLst>
              <p:tags r:id="rId5"/>
            </p:custDataLst>
          </p:nvPr>
        </p:nvGrpSpPr>
        <p:grpSpPr>
          <a:xfrm>
            <a:off x="7176679" y="2884127"/>
            <a:ext cx="3004000" cy="645736"/>
            <a:chOff x="6890999" y="1080496"/>
            <a:chExt cx="3004000" cy="645736"/>
          </a:xfrm>
        </p:grpSpPr>
        <p:sp>
          <p:nvSpPr>
            <p:cNvPr id="244" name="文本框 243"/>
            <p:cNvSpPr txBox="1"/>
            <p:nvPr>
              <p:custDataLst>
                <p:tags r:id="rId6"/>
              </p:custDataLst>
            </p:nvPr>
          </p:nvSpPr>
          <p:spPr>
            <a:xfrm>
              <a:off x="7748307" y="1087828"/>
              <a:ext cx="21466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05E62"/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</a:t>
              </a:r>
              <a:endParaRPr lang="zh-CN" altLang="en-US" sz="2400" b="1" dirty="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6" name="组合 245"/>
            <p:cNvGrpSpPr/>
            <p:nvPr/>
          </p:nvGrpSpPr>
          <p:grpSpPr>
            <a:xfrm>
              <a:off x="6890999" y="1080496"/>
              <a:ext cx="648792" cy="645736"/>
              <a:chOff x="5424626" y="1636264"/>
              <a:chExt cx="771664" cy="768030"/>
            </a:xfrm>
          </p:grpSpPr>
          <p:sp>
            <p:nvSpPr>
              <p:cNvPr id="247" name="椭圆 246"/>
              <p:cNvSpPr/>
              <p:nvPr>
                <p:custDataLst>
                  <p:tags r:id="rId7"/>
                </p:custDataLst>
              </p:nvPr>
            </p:nvSpPr>
            <p:spPr>
              <a:xfrm>
                <a:off x="5428258" y="1636264"/>
                <a:ext cx="768032" cy="768030"/>
              </a:xfrm>
              <a:prstGeom prst="ellipse">
                <a:avLst/>
              </a:prstGeom>
              <a:gradFill>
                <a:gsLst>
                  <a:gs pos="0">
                    <a:srgbClr val="D2E3DC"/>
                  </a:gs>
                  <a:gs pos="99000">
                    <a:srgbClr val="B6D3B7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文本框 24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424626" y="1808618"/>
                <a:ext cx="769124" cy="47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华文新魏" panose="02010800040101010101" charset="-122"/>
                    <a:ea typeface="华文新魏" panose="02010800040101010101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</p:grpSp>
      </p:grpSp>
      <p:grpSp>
        <p:nvGrpSpPr>
          <p:cNvPr id="249" name="组合 248"/>
          <p:cNvGrpSpPr/>
          <p:nvPr>
            <p:custDataLst>
              <p:tags r:id="rId9"/>
            </p:custDataLst>
          </p:nvPr>
        </p:nvGrpSpPr>
        <p:grpSpPr>
          <a:xfrm>
            <a:off x="7605557" y="4715796"/>
            <a:ext cx="3004000" cy="645736"/>
            <a:chOff x="6890999" y="1080496"/>
            <a:chExt cx="3004000" cy="645736"/>
          </a:xfrm>
        </p:grpSpPr>
        <p:sp>
          <p:nvSpPr>
            <p:cNvPr id="250" name="文本框 249"/>
            <p:cNvSpPr txBox="1"/>
            <p:nvPr>
              <p:custDataLst>
                <p:tags r:id="rId10"/>
              </p:custDataLst>
            </p:nvPr>
          </p:nvSpPr>
          <p:spPr>
            <a:xfrm>
              <a:off x="7748307" y="1087828"/>
              <a:ext cx="21466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05E62"/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依法纳税</a:t>
              </a:r>
              <a:endParaRPr lang="zh-CN" altLang="en-US" sz="2400" b="1" dirty="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6890999" y="1080496"/>
              <a:ext cx="648792" cy="645736"/>
              <a:chOff x="5424626" y="1636264"/>
              <a:chExt cx="771664" cy="768030"/>
            </a:xfrm>
          </p:grpSpPr>
          <p:sp>
            <p:nvSpPr>
              <p:cNvPr id="253" name="椭圆 25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28258" y="1636264"/>
                <a:ext cx="768032" cy="768030"/>
              </a:xfrm>
              <a:prstGeom prst="ellipse">
                <a:avLst/>
              </a:prstGeom>
              <a:gradFill>
                <a:gsLst>
                  <a:gs pos="0">
                    <a:srgbClr val="92BFB5"/>
                  </a:gs>
                  <a:gs pos="99000">
                    <a:srgbClr val="52A4AE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文本框 25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424626" y="1808618"/>
                <a:ext cx="769124" cy="47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华文新魏" panose="02010800040101010101" charset="-122"/>
                    <a:ea typeface="华文新魏" panose="02010800040101010101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1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/>
        </p:nvSpPr>
        <p:spPr>
          <a:xfrm>
            <a:off x="1279816" y="2975452"/>
            <a:ext cx="5478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5400" b="1" kern="0" spc="30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dirty="0"/>
              <a:t>依法纳税</a:t>
            </a:r>
            <a:endParaRPr lang="zh-CN" altLang="en-US" dirty="0"/>
          </a:p>
        </p:txBody>
      </p:sp>
      <p:sp>
        <p:nvSpPr>
          <p:cNvPr id="8" name="TextBox 13"/>
          <p:cNvSpPr txBox="1"/>
          <p:nvPr/>
        </p:nvSpPr>
        <p:spPr>
          <a:xfrm>
            <a:off x="1556534" y="4812799"/>
            <a:ext cx="7925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筹划思路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2730921" y="4812799"/>
            <a:ext cx="107440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依法纳税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1413487" y="486853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2604667" y="486853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35685" y="1600200"/>
            <a:ext cx="4656314" cy="5257801"/>
          </a:xfrm>
          <a:custGeom>
            <a:avLst/>
            <a:gdLst>
              <a:gd name="connsiteX0" fmla="*/ 0 w 5111817"/>
              <a:gd name="connsiteY0" fmla="*/ 0 h 4814047"/>
              <a:gd name="connsiteX1" fmla="*/ 5111817 w 5111817"/>
              <a:gd name="connsiteY1" fmla="*/ 0 h 4814047"/>
              <a:gd name="connsiteX2" fmla="*/ 5111817 w 5111817"/>
              <a:gd name="connsiteY2" fmla="*/ 4814047 h 4814047"/>
              <a:gd name="connsiteX3" fmla="*/ 0 w 5111817"/>
              <a:gd name="connsiteY3" fmla="*/ 4814047 h 4814047"/>
              <a:gd name="connsiteX4" fmla="*/ 0 w 5111817"/>
              <a:gd name="connsiteY4" fmla="*/ 0 h 4814047"/>
              <a:gd name="connsiteX0-1" fmla="*/ 0 w 5111817"/>
              <a:gd name="connsiteY0-2" fmla="*/ 4814047 h 4814047"/>
              <a:gd name="connsiteX1-3" fmla="*/ 5111817 w 5111817"/>
              <a:gd name="connsiteY1-4" fmla="*/ 0 h 4814047"/>
              <a:gd name="connsiteX2-5" fmla="*/ 5111817 w 5111817"/>
              <a:gd name="connsiteY2-6" fmla="*/ 4814047 h 4814047"/>
              <a:gd name="connsiteX3-7" fmla="*/ 0 w 5111817"/>
              <a:gd name="connsiteY3-8" fmla="*/ 4814047 h 4814047"/>
              <a:gd name="connsiteX0-9" fmla="*/ 0 w 5111817"/>
              <a:gd name="connsiteY0-10" fmla="*/ 4814047 h 4814047"/>
              <a:gd name="connsiteX1-11" fmla="*/ 5111817 w 5111817"/>
              <a:gd name="connsiteY1-12" fmla="*/ 0 h 4814047"/>
              <a:gd name="connsiteX2-13" fmla="*/ 5111817 w 5111817"/>
              <a:gd name="connsiteY2-14" fmla="*/ 4814047 h 4814047"/>
              <a:gd name="connsiteX3-15" fmla="*/ 0 w 5111817"/>
              <a:gd name="connsiteY3-16" fmla="*/ 4814047 h 4814047"/>
              <a:gd name="connsiteX0-17" fmla="*/ 0 w 5111817"/>
              <a:gd name="connsiteY0-18" fmla="*/ 4814047 h 4814047"/>
              <a:gd name="connsiteX1-19" fmla="*/ 5111817 w 5111817"/>
              <a:gd name="connsiteY1-20" fmla="*/ 0 h 4814047"/>
              <a:gd name="connsiteX2-21" fmla="*/ 5111817 w 5111817"/>
              <a:gd name="connsiteY2-22" fmla="*/ 4814047 h 4814047"/>
              <a:gd name="connsiteX3-23" fmla="*/ 0 w 5111817"/>
              <a:gd name="connsiteY3-24" fmla="*/ 4814047 h 4814047"/>
              <a:gd name="connsiteX0-25" fmla="*/ 0 w 5111817"/>
              <a:gd name="connsiteY0-26" fmla="*/ 4818411 h 4818411"/>
              <a:gd name="connsiteX1-27" fmla="*/ 5111817 w 5111817"/>
              <a:gd name="connsiteY1-28" fmla="*/ 4364 h 4818411"/>
              <a:gd name="connsiteX2-29" fmla="*/ 5111817 w 5111817"/>
              <a:gd name="connsiteY2-30" fmla="*/ 4818411 h 4818411"/>
              <a:gd name="connsiteX3-31" fmla="*/ 0 w 5111817"/>
              <a:gd name="connsiteY3-32" fmla="*/ 4818411 h 4818411"/>
              <a:gd name="connsiteX0-33" fmla="*/ 76115 w 5187932"/>
              <a:gd name="connsiteY0-34" fmla="*/ 4817886 h 4817886"/>
              <a:gd name="connsiteX1-35" fmla="*/ 5187932 w 5187932"/>
              <a:gd name="connsiteY1-36" fmla="*/ 3839 h 4817886"/>
              <a:gd name="connsiteX2-37" fmla="*/ 5187932 w 5187932"/>
              <a:gd name="connsiteY2-38" fmla="*/ 4817886 h 4817886"/>
              <a:gd name="connsiteX3-39" fmla="*/ 76115 w 5187932"/>
              <a:gd name="connsiteY3-40" fmla="*/ 4817886 h 4817886"/>
              <a:gd name="connsiteX0-41" fmla="*/ 121651 w 5233468"/>
              <a:gd name="connsiteY0-42" fmla="*/ 5106719 h 5106719"/>
              <a:gd name="connsiteX1-43" fmla="*/ 1898597 w 5233468"/>
              <a:gd name="connsiteY1-44" fmla="*/ 1027777 h 5106719"/>
              <a:gd name="connsiteX2-45" fmla="*/ 5233468 w 5233468"/>
              <a:gd name="connsiteY2-46" fmla="*/ 292672 h 5106719"/>
              <a:gd name="connsiteX3-47" fmla="*/ 5233468 w 5233468"/>
              <a:gd name="connsiteY3-48" fmla="*/ 5106719 h 5106719"/>
              <a:gd name="connsiteX4-49" fmla="*/ 121651 w 5233468"/>
              <a:gd name="connsiteY4-50" fmla="*/ 5106719 h 5106719"/>
              <a:gd name="connsiteX0-51" fmla="*/ 83800 w 5195617"/>
              <a:gd name="connsiteY0-52" fmla="*/ 4944737 h 4944737"/>
              <a:gd name="connsiteX1-53" fmla="*/ 2739287 w 5195617"/>
              <a:gd name="connsiteY1-54" fmla="*/ 2407724 h 4944737"/>
              <a:gd name="connsiteX2-55" fmla="*/ 5195617 w 5195617"/>
              <a:gd name="connsiteY2-56" fmla="*/ 130690 h 4944737"/>
              <a:gd name="connsiteX3-57" fmla="*/ 5195617 w 5195617"/>
              <a:gd name="connsiteY3-58" fmla="*/ 4944737 h 4944737"/>
              <a:gd name="connsiteX4-59" fmla="*/ 83800 w 5195617"/>
              <a:gd name="connsiteY4-60" fmla="*/ 4944737 h 4944737"/>
              <a:gd name="connsiteX0-61" fmla="*/ 89277 w 5201094"/>
              <a:gd name="connsiteY0-62" fmla="*/ 4944737 h 4944737"/>
              <a:gd name="connsiteX1-63" fmla="*/ 2744764 w 5201094"/>
              <a:gd name="connsiteY1-64" fmla="*/ 2407724 h 4944737"/>
              <a:gd name="connsiteX2-65" fmla="*/ 5201094 w 5201094"/>
              <a:gd name="connsiteY2-66" fmla="*/ 130690 h 4944737"/>
              <a:gd name="connsiteX3-67" fmla="*/ 5201094 w 5201094"/>
              <a:gd name="connsiteY3-68" fmla="*/ 4944737 h 4944737"/>
              <a:gd name="connsiteX4-69" fmla="*/ 89277 w 5201094"/>
              <a:gd name="connsiteY4-70" fmla="*/ 4944737 h 4944737"/>
              <a:gd name="connsiteX0-71" fmla="*/ 50021 w 5161838"/>
              <a:gd name="connsiteY0-72" fmla="*/ 4944737 h 4944737"/>
              <a:gd name="connsiteX1-73" fmla="*/ 2705508 w 5161838"/>
              <a:gd name="connsiteY1-74" fmla="*/ 2407724 h 4944737"/>
              <a:gd name="connsiteX2-75" fmla="*/ 5161838 w 5161838"/>
              <a:gd name="connsiteY2-76" fmla="*/ 130690 h 4944737"/>
              <a:gd name="connsiteX3-77" fmla="*/ 5161838 w 5161838"/>
              <a:gd name="connsiteY3-78" fmla="*/ 4944737 h 4944737"/>
              <a:gd name="connsiteX4-79" fmla="*/ 50021 w 5161838"/>
              <a:gd name="connsiteY4-80" fmla="*/ 4944737 h 4944737"/>
              <a:gd name="connsiteX0-81" fmla="*/ 52616 w 5164433"/>
              <a:gd name="connsiteY0-82" fmla="*/ 4926743 h 4926743"/>
              <a:gd name="connsiteX1-83" fmla="*/ 2582597 w 5164433"/>
              <a:gd name="connsiteY1-84" fmla="*/ 2820036 h 4926743"/>
              <a:gd name="connsiteX2-85" fmla="*/ 5164433 w 5164433"/>
              <a:gd name="connsiteY2-86" fmla="*/ 112696 h 4926743"/>
              <a:gd name="connsiteX3-87" fmla="*/ 5164433 w 5164433"/>
              <a:gd name="connsiteY3-88" fmla="*/ 4926743 h 4926743"/>
              <a:gd name="connsiteX4-89" fmla="*/ 52616 w 5164433"/>
              <a:gd name="connsiteY4-90" fmla="*/ 4926743 h 4926743"/>
              <a:gd name="connsiteX0-91" fmla="*/ 52616 w 5164433"/>
              <a:gd name="connsiteY0-92" fmla="*/ 4873873 h 4873873"/>
              <a:gd name="connsiteX1-93" fmla="*/ 2582597 w 5164433"/>
              <a:gd name="connsiteY1-94" fmla="*/ 2767166 h 4873873"/>
              <a:gd name="connsiteX2-95" fmla="*/ 5164433 w 5164433"/>
              <a:gd name="connsiteY2-96" fmla="*/ 59826 h 4873873"/>
              <a:gd name="connsiteX3-97" fmla="*/ 5164433 w 5164433"/>
              <a:gd name="connsiteY3-98" fmla="*/ 4873873 h 4873873"/>
              <a:gd name="connsiteX4-99" fmla="*/ 52616 w 5164433"/>
              <a:gd name="connsiteY4-100" fmla="*/ 4873873 h 4873873"/>
              <a:gd name="connsiteX0-101" fmla="*/ 136549 w 5248366"/>
              <a:gd name="connsiteY0-102" fmla="*/ 4873873 h 4873873"/>
              <a:gd name="connsiteX1-103" fmla="*/ 2666530 w 5248366"/>
              <a:gd name="connsiteY1-104" fmla="*/ 2767166 h 4873873"/>
              <a:gd name="connsiteX2-105" fmla="*/ 5248366 w 5248366"/>
              <a:gd name="connsiteY2-106" fmla="*/ 59826 h 4873873"/>
              <a:gd name="connsiteX3-107" fmla="*/ 5248366 w 5248366"/>
              <a:gd name="connsiteY3-108" fmla="*/ 4873873 h 4873873"/>
              <a:gd name="connsiteX4-109" fmla="*/ 136549 w 5248366"/>
              <a:gd name="connsiteY4-110" fmla="*/ 4873873 h 4873873"/>
              <a:gd name="connsiteX0-111" fmla="*/ 77861 w 5189678"/>
              <a:gd name="connsiteY0-112" fmla="*/ 4873873 h 4873873"/>
              <a:gd name="connsiteX1-113" fmla="*/ 2607842 w 5189678"/>
              <a:gd name="connsiteY1-114" fmla="*/ 2767166 h 4873873"/>
              <a:gd name="connsiteX2-115" fmla="*/ 5189678 w 5189678"/>
              <a:gd name="connsiteY2-116" fmla="*/ 59826 h 4873873"/>
              <a:gd name="connsiteX3-117" fmla="*/ 5189678 w 5189678"/>
              <a:gd name="connsiteY3-118" fmla="*/ 4873873 h 4873873"/>
              <a:gd name="connsiteX4-119" fmla="*/ 77861 w 5189678"/>
              <a:gd name="connsiteY4-120" fmla="*/ 4873873 h 4873873"/>
              <a:gd name="connsiteX0-121" fmla="*/ 76845 w 5188662"/>
              <a:gd name="connsiteY0-122" fmla="*/ 4870976 h 4870976"/>
              <a:gd name="connsiteX1-123" fmla="*/ 2606826 w 5188662"/>
              <a:gd name="connsiteY1-124" fmla="*/ 2764269 h 4870976"/>
              <a:gd name="connsiteX2-125" fmla="*/ 5188662 w 5188662"/>
              <a:gd name="connsiteY2-126" fmla="*/ 56929 h 4870976"/>
              <a:gd name="connsiteX3-127" fmla="*/ 5188662 w 5188662"/>
              <a:gd name="connsiteY3-128" fmla="*/ 4870976 h 4870976"/>
              <a:gd name="connsiteX4-129" fmla="*/ 76845 w 5188662"/>
              <a:gd name="connsiteY4-130" fmla="*/ 4870976 h 4870976"/>
              <a:gd name="connsiteX0-131" fmla="*/ 40694 w 5152511"/>
              <a:gd name="connsiteY0-132" fmla="*/ 4870976 h 4870976"/>
              <a:gd name="connsiteX1-133" fmla="*/ 2570675 w 5152511"/>
              <a:gd name="connsiteY1-134" fmla="*/ 2764269 h 4870976"/>
              <a:gd name="connsiteX2-135" fmla="*/ 5152511 w 5152511"/>
              <a:gd name="connsiteY2-136" fmla="*/ 56929 h 4870976"/>
              <a:gd name="connsiteX3-137" fmla="*/ 5152511 w 5152511"/>
              <a:gd name="connsiteY3-138" fmla="*/ 4870976 h 4870976"/>
              <a:gd name="connsiteX4-139" fmla="*/ 40694 w 5152511"/>
              <a:gd name="connsiteY4-140" fmla="*/ 4870976 h 4870976"/>
              <a:gd name="connsiteX0-141" fmla="*/ 40694 w 5152511"/>
              <a:gd name="connsiteY0-142" fmla="*/ 4830493 h 4830493"/>
              <a:gd name="connsiteX1-143" fmla="*/ 2570675 w 5152511"/>
              <a:gd name="connsiteY1-144" fmla="*/ 2723786 h 4830493"/>
              <a:gd name="connsiteX2-145" fmla="*/ 5152511 w 5152511"/>
              <a:gd name="connsiteY2-146" fmla="*/ 16446 h 4830493"/>
              <a:gd name="connsiteX3-147" fmla="*/ 5152511 w 5152511"/>
              <a:gd name="connsiteY3-148" fmla="*/ 4830493 h 4830493"/>
              <a:gd name="connsiteX4-149" fmla="*/ 40694 w 5152511"/>
              <a:gd name="connsiteY4-150" fmla="*/ 4830493 h 48304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49" y="connsiteY4-50"/>
              </a:cxn>
            </a:cxnLst>
            <a:rect l="l" t="t" r="r" b="b"/>
            <a:pathLst>
              <a:path w="5152511" h="4830493">
                <a:moveTo>
                  <a:pt x="40694" y="4830493"/>
                </a:moveTo>
                <a:cubicBezTo>
                  <a:pt x="-314906" y="3152599"/>
                  <a:pt x="1754565" y="3382692"/>
                  <a:pt x="2570675" y="2723786"/>
                </a:cubicBezTo>
                <a:cubicBezTo>
                  <a:pt x="3386785" y="2064880"/>
                  <a:pt x="2319664" y="-215142"/>
                  <a:pt x="5152511" y="16446"/>
                </a:cubicBezTo>
                <a:lnTo>
                  <a:pt x="5152511" y="4830493"/>
                </a:lnTo>
                <a:lnTo>
                  <a:pt x="40694" y="4830493"/>
                </a:lnTo>
                <a:close/>
              </a:path>
            </a:pathLst>
          </a:custGeom>
          <a:gradFill>
            <a:gsLst>
              <a:gs pos="0">
                <a:srgbClr val="C2D9D0">
                  <a:alpha val="55000"/>
                </a:srgbClr>
              </a:gs>
              <a:gs pos="100000">
                <a:srgbClr val="D2E3D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443373" y="2200355"/>
            <a:ext cx="1824915" cy="4860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6D3B7"/>
              </a:gs>
              <a:gs pos="99000">
                <a:srgbClr val="52A4AE"/>
              </a:gs>
            </a:gsLst>
            <a:lin ang="540000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PART 03</a:t>
            </a:r>
            <a:endParaRPr lang="zh-CN" altLang="en-US" sz="2000" dirty="0"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330" name="组合 329"/>
          <p:cNvGrpSpPr/>
          <p:nvPr/>
        </p:nvGrpSpPr>
        <p:grpSpPr>
          <a:xfrm>
            <a:off x="8691197" y="3189574"/>
            <a:ext cx="2021637" cy="2021637"/>
            <a:chOff x="8458618" y="2990207"/>
            <a:chExt cx="2021637" cy="2021637"/>
          </a:xfrm>
        </p:grpSpPr>
        <p:sp>
          <p:nvSpPr>
            <p:cNvPr id="22" name="椭圆 21"/>
            <p:cNvSpPr/>
            <p:nvPr/>
          </p:nvSpPr>
          <p:spPr>
            <a:xfrm>
              <a:off x="8458618" y="2990207"/>
              <a:ext cx="2021637" cy="2021637"/>
            </a:xfrm>
            <a:prstGeom prst="ellipse">
              <a:avLst/>
            </a:prstGeom>
            <a:gradFill>
              <a:gsLst>
                <a:gs pos="0">
                  <a:srgbClr val="B6D3B7"/>
                </a:gs>
                <a:gs pos="99000">
                  <a:srgbClr val="52A4AE"/>
                </a:gs>
              </a:gsLst>
              <a:lin ang="6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579"/>
            <p:cNvSpPr>
              <a:spLocks noEditPoints="1"/>
            </p:cNvSpPr>
            <p:nvPr/>
          </p:nvSpPr>
          <p:spPr bwMode="auto">
            <a:xfrm>
              <a:off x="9120815" y="3635464"/>
              <a:ext cx="748739" cy="748739"/>
            </a:xfrm>
            <a:custGeom>
              <a:avLst/>
              <a:gdLst>
                <a:gd name="T0" fmla="*/ 6350 w 50"/>
                <a:gd name="T1" fmla="*/ 0 h 50"/>
                <a:gd name="T2" fmla="*/ 66675 w 50"/>
                <a:gd name="T3" fmla="*/ 6350 h 50"/>
                <a:gd name="T4" fmla="*/ 66675 w 50"/>
                <a:gd name="T5" fmla="*/ 60325 h 50"/>
                <a:gd name="T6" fmla="*/ 60325 w 50"/>
                <a:gd name="T7" fmla="*/ 63500 h 50"/>
                <a:gd name="T8" fmla="*/ 0 w 50"/>
                <a:gd name="T9" fmla="*/ 60325 h 50"/>
                <a:gd name="T10" fmla="*/ 0 w 50"/>
                <a:gd name="T11" fmla="*/ 6350 h 50"/>
                <a:gd name="T12" fmla="*/ 53975 w 50"/>
                <a:gd name="T13" fmla="*/ 12700 h 50"/>
                <a:gd name="T14" fmla="*/ 12700 w 50"/>
                <a:gd name="T15" fmla="*/ 12700 h 50"/>
                <a:gd name="T16" fmla="*/ 53975 w 50"/>
                <a:gd name="T17" fmla="*/ 53975 h 50"/>
                <a:gd name="T18" fmla="*/ 6350 w 50"/>
                <a:gd name="T19" fmla="*/ 92075 h 50"/>
                <a:gd name="T20" fmla="*/ 6350 w 50"/>
                <a:gd name="T21" fmla="*/ 92075 h 50"/>
                <a:gd name="T22" fmla="*/ 66675 w 50"/>
                <a:gd name="T23" fmla="*/ 98425 h 50"/>
                <a:gd name="T24" fmla="*/ 66675 w 50"/>
                <a:gd name="T25" fmla="*/ 152400 h 50"/>
                <a:gd name="T26" fmla="*/ 60325 w 50"/>
                <a:gd name="T27" fmla="*/ 158750 h 50"/>
                <a:gd name="T28" fmla="*/ 0 w 50"/>
                <a:gd name="T29" fmla="*/ 152400 h 50"/>
                <a:gd name="T30" fmla="*/ 0 w 50"/>
                <a:gd name="T31" fmla="*/ 98425 h 50"/>
                <a:gd name="T32" fmla="*/ 53975 w 50"/>
                <a:gd name="T33" fmla="*/ 104775 h 50"/>
                <a:gd name="T34" fmla="*/ 12700 w 50"/>
                <a:gd name="T35" fmla="*/ 104775 h 50"/>
                <a:gd name="T36" fmla="*/ 53975 w 50"/>
                <a:gd name="T37" fmla="*/ 146050 h 50"/>
                <a:gd name="T38" fmla="*/ 98425 w 50"/>
                <a:gd name="T39" fmla="*/ 92075 h 50"/>
                <a:gd name="T40" fmla="*/ 101600 w 50"/>
                <a:gd name="T41" fmla="*/ 92075 h 50"/>
                <a:gd name="T42" fmla="*/ 158750 w 50"/>
                <a:gd name="T43" fmla="*/ 98425 h 50"/>
                <a:gd name="T44" fmla="*/ 158750 w 50"/>
                <a:gd name="T45" fmla="*/ 152400 h 50"/>
                <a:gd name="T46" fmla="*/ 152400 w 50"/>
                <a:gd name="T47" fmla="*/ 158750 h 50"/>
                <a:gd name="T48" fmla="*/ 95250 w 50"/>
                <a:gd name="T49" fmla="*/ 152400 h 50"/>
                <a:gd name="T50" fmla="*/ 95250 w 50"/>
                <a:gd name="T51" fmla="*/ 98425 h 50"/>
                <a:gd name="T52" fmla="*/ 146050 w 50"/>
                <a:gd name="T53" fmla="*/ 104775 h 50"/>
                <a:gd name="T54" fmla="*/ 104775 w 50"/>
                <a:gd name="T55" fmla="*/ 104775 h 50"/>
                <a:gd name="T56" fmla="*/ 146050 w 50"/>
                <a:gd name="T57" fmla="*/ 146050 h 50"/>
                <a:gd name="T58" fmla="*/ 98425 w 50"/>
                <a:gd name="T59" fmla="*/ 0 h 50"/>
                <a:gd name="T60" fmla="*/ 101600 w 50"/>
                <a:gd name="T61" fmla="*/ 0 h 50"/>
                <a:gd name="T62" fmla="*/ 158750 w 50"/>
                <a:gd name="T63" fmla="*/ 6350 h 50"/>
                <a:gd name="T64" fmla="*/ 158750 w 50"/>
                <a:gd name="T65" fmla="*/ 60325 h 50"/>
                <a:gd name="T66" fmla="*/ 152400 w 50"/>
                <a:gd name="T67" fmla="*/ 63500 h 50"/>
                <a:gd name="T68" fmla="*/ 95250 w 50"/>
                <a:gd name="T69" fmla="*/ 60325 h 50"/>
                <a:gd name="T70" fmla="*/ 95250 w 50"/>
                <a:gd name="T71" fmla="*/ 6350 h 50"/>
                <a:gd name="T72" fmla="*/ 146050 w 50"/>
                <a:gd name="T73" fmla="*/ 12700 h 50"/>
                <a:gd name="T74" fmla="*/ 104775 w 50"/>
                <a:gd name="T75" fmla="*/ 12700 h 50"/>
                <a:gd name="T76" fmla="*/ 146050 w 50"/>
                <a:gd name="T77" fmla="*/ 53975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" h="5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0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3"/>
                    <a:pt x="17" y="33"/>
                    <a:pt x="17" y="33"/>
                  </a:cubicBezTo>
                  <a:close/>
                  <a:moveTo>
                    <a:pt x="31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49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49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29"/>
                    <a:pt x="31" y="29"/>
                  </a:cubicBezTo>
                  <a:close/>
                  <a:moveTo>
                    <a:pt x="46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33"/>
                    <a:pt x="46" y="33"/>
                    <a:pt x="46" y="33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20"/>
                    <a:pt x="49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0"/>
                    <a:pt x="31" y="0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4"/>
                    <a:pt x="46" y="4"/>
                    <a:pt x="4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404213" y="4229312"/>
            <a:ext cx="5207747" cy="0"/>
          </a:xfrm>
          <a:prstGeom prst="line">
            <a:avLst/>
          </a:prstGeom>
          <a:ln w="12700">
            <a:solidFill>
              <a:srgbClr val="B6D3B7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flipH="1">
            <a:off x="8445396" y="795591"/>
            <a:ext cx="1333971" cy="176968"/>
            <a:chOff x="3848471" y="1305937"/>
            <a:chExt cx="1333971" cy="176968"/>
          </a:xfrm>
          <a:gradFill>
            <a:gsLst>
              <a:gs pos="0">
                <a:srgbClr val="92BFB5"/>
              </a:gs>
              <a:gs pos="71000">
                <a:srgbClr val="52A4AE"/>
              </a:gs>
            </a:gsLst>
            <a:lin ang="2700000" scaled="0"/>
          </a:gradFill>
        </p:grpSpPr>
        <p:sp>
          <p:nvSpPr>
            <p:cNvPr id="31" name="等腰三角形 30"/>
            <p:cNvSpPr/>
            <p:nvPr/>
          </p:nvSpPr>
          <p:spPr>
            <a:xfrm rot="5400000">
              <a:off x="4720486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4426973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4133460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3839947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5013998" y="1314462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4442" y="5861676"/>
            <a:ext cx="816852" cy="1666882"/>
            <a:chOff x="10635806" y="685554"/>
            <a:chExt cx="726643" cy="1482800"/>
          </a:xfrm>
          <a:solidFill>
            <a:srgbClr val="92BFB5">
              <a:alpha val="34000"/>
            </a:srgbClr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0635806" y="68555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73" name="椭圆 17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635806" y="77498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64" name="椭圆 16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0635806" y="864420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55" name="椭圆 154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0635806" y="953853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46" name="椭圆 145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0635806" y="1043286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37" name="椭圆 136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0635806" y="1132719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28" name="椭圆 127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635806" y="1222152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9" name="椭圆 118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0635806" y="1311585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0" name="椭圆 109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0635806" y="1401018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01" name="椭圆 10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0635806" y="1490451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35806" y="157988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83" name="椭圆 8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0635806" y="166931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4" name="椭圆 7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10635806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720153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0804500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0888847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97319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057541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14188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122623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31057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0720153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804500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888847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319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1057541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1141888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1122623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804500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888847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973194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11057541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1141888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888847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0973194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1057541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973194" y="21164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8" name="矩形 3"/>
          <p:cNvSpPr/>
          <p:nvPr/>
        </p:nvSpPr>
        <p:spPr>
          <a:xfrm rot="5400000" flipH="1">
            <a:off x="9364026" y="4027039"/>
            <a:ext cx="3222536" cy="2439386"/>
          </a:xfrm>
          <a:custGeom>
            <a:avLst/>
            <a:gdLst>
              <a:gd name="connsiteX0" fmla="*/ 0 w 3775166"/>
              <a:gd name="connsiteY0" fmla="*/ 0 h 2965269"/>
              <a:gd name="connsiteX1" fmla="*/ 3775166 w 3775166"/>
              <a:gd name="connsiteY1" fmla="*/ 0 h 2965269"/>
              <a:gd name="connsiteX2" fmla="*/ 3775166 w 3775166"/>
              <a:gd name="connsiteY2" fmla="*/ 2965269 h 2965269"/>
              <a:gd name="connsiteX3" fmla="*/ 0 w 3775166"/>
              <a:gd name="connsiteY3" fmla="*/ 2965269 h 2965269"/>
              <a:gd name="connsiteX4" fmla="*/ 0 w 3775166"/>
              <a:gd name="connsiteY4" fmla="*/ 0 h 2965269"/>
              <a:gd name="connsiteX0-1" fmla="*/ 0 w 3775166"/>
              <a:gd name="connsiteY0-2" fmla="*/ 0 h 2965269"/>
              <a:gd name="connsiteX1-3" fmla="*/ 3775166 w 3775166"/>
              <a:gd name="connsiteY1-4" fmla="*/ 0 h 2965269"/>
              <a:gd name="connsiteX2-5" fmla="*/ 0 w 3775166"/>
              <a:gd name="connsiteY2-6" fmla="*/ 2965269 h 2965269"/>
              <a:gd name="connsiteX3-7" fmla="*/ 0 w 3775166"/>
              <a:gd name="connsiteY3-8" fmla="*/ 0 h 2965269"/>
              <a:gd name="connsiteX0-9" fmla="*/ 0 w 3775166"/>
              <a:gd name="connsiteY0-10" fmla="*/ 0 h 2965269"/>
              <a:gd name="connsiteX1-11" fmla="*/ 3775166 w 3775166"/>
              <a:gd name="connsiteY1-12" fmla="*/ 0 h 2965269"/>
              <a:gd name="connsiteX2-13" fmla="*/ 0 w 3775166"/>
              <a:gd name="connsiteY2-14" fmla="*/ 2965269 h 2965269"/>
              <a:gd name="connsiteX3-15" fmla="*/ 0 w 3775166"/>
              <a:gd name="connsiteY3-16" fmla="*/ 0 h 2965269"/>
              <a:gd name="connsiteX0-17" fmla="*/ 0 w 3775166"/>
              <a:gd name="connsiteY0-18" fmla="*/ 0 h 2965269"/>
              <a:gd name="connsiteX1-19" fmla="*/ 3775166 w 3775166"/>
              <a:gd name="connsiteY1-20" fmla="*/ 0 h 2965269"/>
              <a:gd name="connsiteX2-21" fmla="*/ 0 w 3775166"/>
              <a:gd name="connsiteY2-22" fmla="*/ 2965269 h 2965269"/>
              <a:gd name="connsiteX3-23" fmla="*/ 0 w 3775166"/>
              <a:gd name="connsiteY3-24" fmla="*/ 0 h 2965269"/>
              <a:gd name="connsiteX0-25" fmla="*/ 0 w 3775166"/>
              <a:gd name="connsiteY0-26" fmla="*/ 0 h 2965269"/>
              <a:gd name="connsiteX1-27" fmla="*/ 3775166 w 3775166"/>
              <a:gd name="connsiteY1-28" fmla="*/ 0 h 2965269"/>
              <a:gd name="connsiteX2-29" fmla="*/ 0 w 3775166"/>
              <a:gd name="connsiteY2-30" fmla="*/ 2965269 h 2965269"/>
              <a:gd name="connsiteX3-31" fmla="*/ 0 w 3775166"/>
              <a:gd name="connsiteY3-32" fmla="*/ 0 h 2965269"/>
              <a:gd name="connsiteX0-33" fmla="*/ 0 w 3775166"/>
              <a:gd name="connsiteY0-34" fmla="*/ 0 h 2965269"/>
              <a:gd name="connsiteX1-35" fmla="*/ 3775166 w 3775166"/>
              <a:gd name="connsiteY1-36" fmla="*/ 0 h 2965269"/>
              <a:gd name="connsiteX2-37" fmla="*/ 0 w 3775166"/>
              <a:gd name="connsiteY2-38" fmla="*/ 2965269 h 2965269"/>
              <a:gd name="connsiteX3-39" fmla="*/ 0 w 3775166"/>
              <a:gd name="connsiteY3-40" fmla="*/ 0 h 2965269"/>
              <a:gd name="connsiteX0-41" fmla="*/ 0 w 3775166"/>
              <a:gd name="connsiteY0-42" fmla="*/ 0 h 2965269"/>
              <a:gd name="connsiteX1-43" fmla="*/ 3775166 w 3775166"/>
              <a:gd name="connsiteY1-44" fmla="*/ 0 h 2965269"/>
              <a:gd name="connsiteX2-45" fmla="*/ 0 w 3775166"/>
              <a:gd name="connsiteY2-46" fmla="*/ 2965269 h 2965269"/>
              <a:gd name="connsiteX3-47" fmla="*/ 0 w 3775166"/>
              <a:gd name="connsiteY3-48" fmla="*/ 0 h 2965269"/>
              <a:gd name="connsiteX0-49" fmla="*/ 0 w 3801552"/>
              <a:gd name="connsiteY0-50" fmla="*/ 0 h 3005597"/>
              <a:gd name="connsiteX1-51" fmla="*/ 3775166 w 3801552"/>
              <a:gd name="connsiteY1-52" fmla="*/ 0 h 3005597"/>
              <a:gd name="connsiteX2-53" fmla="*/ 1595402 w 3801552"/>
              <a:gd name="connsiteY2-54" fmla="*/ 1605456 h 3005597"/>
              <a:gd name="connsiteX3-55" fmla="*/ 0 w 3801552"/>
              <a:gd name="connsiteY3-56" fmla="*/ 2965269 h 3005597"/>
              <a:gd name="connsiteX4-57" fmla="*/ 0 w 3801552"/>
              <a:gd name="connsiteY4-58" fmla="*/ 0 h 3005597"/>
              <a:gd name="connsiteX0-59" fmla="*/ 0 w 3799440"/>
              <a:gd name="connsiteY0-60" fmla="*/ 0 h 3000354"/>
              <a:gd name="connsiteX1-61" fmla="*/ 3775166 w 3799440"/>
              <a:gd name="connsiteY1-62" fmla="*/ 0 h 3000354"/>
              <a:gd name="connsiteX2-63" fmla="*/ 1419166 w 3799440"/>
              <a:gd name="connsiteY2-64" fmla="*/ 1403677 h 3000354"/>
              <a:gd name="connsiteX3-65" fmla="*/ 0 w 3799440"/>
              <a:gd name="connsiteY3-66" fmla="*/ 2965269 h 3000354"/>
              <a:gd name="connsiteX4-67" fmla="*/ 0 w 3799440"/>
              <a:gd name="connsiteY4-68" fmla="*/ 0 h 3000354"/>
              <a:gd name="connsiteX0-69" fmla="*/ 0 w 3794827"/>
              <a:gd name="connsiteY0-70" fmla="*/ 0 h 3000354"/>
              <a:gd name="connsiteX1-71" fmla="*/ 3775166 w 3794827"/>
              <a:gd name="connsiteY1-72" fmla="*/ 0 h 3000354"/>
              <a:gd name="connsiteX2-73" fmla="*/ 1419166 w 3794827"/>
              <a:gd name="connsiteY2-74" fmla="*/ 1403677 h 3000354"/>
              <a:gd name="connsiteX3-75" fmla="*/ 0 w 3794827"/>
              <a:gd name="connsiteY3-76" fmla="*/ 2965269 h 3000354"/>
              <a:gd name="connsiteX4-77" fmla="*/ 0 w 3794827"/>
              <a:gd name="connsiteY4-78" fmla="*/ 0 h 3000354"/>
              <a:gd name="connsiteX0-79" fmla="*/ 0 w 3795971"/>
              <a:gd name="connsiteY0-80" fmla="*/ 0 h 2995805"/>
              <a:gd name="connsiteX1-81" fmla="*/ 3775166 w 3795971"/>
              <a:gd name="connsiteY1-82" fmla="*/ 0 h 2995805"/>
              <a:gd name="connsiteX2-83" fmla="*/ 1419166 w 3795971"/>
              <a:gd name="connsiteY2-84" fmla="*/ 1403677 h 2995805"/>
              <a:gd name="connsiteX3-85" fmla="*/ 0 w 3795971"/>
              <a:gd name="connsiteY3-86" fmla="*/ 2965269 h 2995805"/>
              <a:gd name="connsiteX4-87" fmla="*/ 0 w 3795971"/>
              <a:gd name="connsiteY4-88" fmla="*/ 0 h 2995805"/>
              <a:gd name="connsiteX0-89" fmla="*/ 0 w 3795876"/>
              <a:gd name="connsiteY0-90" fmla="*/ 0 h 2993820"/>
              <a:gd name="connsiteX1-91" fmla="*/ 3775166 w 3795876"/>
              <a:gd name="connsiteY1-92" fmla="*/ 0 h 2993820"/>
              <a:gd name="connsiteX2-93" fmla="*/ 1409890 w 3795876"/>
              <a:gd name="connsiteY2-94" fmla="*/ 1280856 h 2993820"/>
              <a:gd name="connsiteX3-95" fmla="*/ 0 w 3795876"/>
              <a:gd name="connsiteY3-96" fmla="*/ 2965269 h 2993820"/>
              <a:gd name="connsiteX4-97" fmla="*/ 0 w 3795876"/>
              <a:gd name="connsiteY4-98" fmla="*/ 0 h 2993820"/>
              <a:gd name="connsiteX0-99" fmla="*/ 0 w 3795876"/>
              <a:gd name="connsiteY0-100" fmla="*/ 0 h 2965269"/>
              <a:gd name="connsiteX1-101" fmla="*/ 3775166 w 3795876"/>
              <a:gd name="connsiteY1-102" fmla="*/ 0 h 2965269"/>
              <a:gd name="connsiteX2-103" fmla="*/ 1409890 w 3795876"/>
              <a:gd name="connsiteY2-104" fmla="*/ 1280856 h 2965269"/>
              <a:gd name="connsiteX3-105" fmla="*/ 0 w 3795876"/>
              <a:gd name="connsiteY3-106" fmla="*/ 2965269 h 2965269"/>
              <a:gd name="connsiteX4-107" fmla="*/ 0 w 3795876"/>
              <a:gd name="connsiteY4-108" fmla="*/ 0 h 2965269"/>
              <a:gd name="connsiteX0-109" fmla="*/ 0 w 3795876"/>
              <a:gd name="connsiteY0-110" fmla="*/ 0 h 2965269"/>
              <a:gd name="connsiteX1-111" fmla="*/ 3775166 w 3795876"/>
              <a:gd name="connsiteY1-112" fmla="*/ 0 h 2965269"/>
              <a:gd name="connsiteX2-113" fmla="*/ 1409890 w 3795876"/>
              <a:gd name="connsiteY2-114" fmla="*/ 1280856 h 2965269"/>
              <a:gd name="connsiteX3-115" fmla="*/ 0 w 3795876"/>
              <a:gd name="connsiteY3-116" fmla="*/ 2965269 h 2965269"/>
              <a:gd name="connsiteX4-117" fmla="*/ 0 w 3795876"/>
              <a:gd name="connsiteY4-118" fmla="*/ 0 h 2965269"/>
              <a:gd name="connsiteX0-119" fmla="*/ 0 w 3796541"/>
              <a:gd name="connsiteY0-120" fmla="*/ 0 h 2965269"/>
              <a:gd name="connsiteX1-121" fmla="*/ 3775166 w 3796541"/>
              <a:gd name="connsiteY1-122" fmla="*/ 0 h 2965269"/>
              <a:gd name="connsiteX2-123" fmla="*/ 1409890 w 3796541"/>
              <a:gd name="connsiteY2-124" fmla="*/ 1280856 h 2965269"/>
              <a:gd name="connsiteX3-125" fmla="*/ 0 w 3796541"/>
              <a:gd name="connsiteY3-126" fmla="*/ 2965269 h 2965269"/>
              <a:gd name="connsiteX4-127" fmla="*/ 0 w 3796541"/>
              <a:gd name="connsiteY4-128" fmla="*/ 0 h 2965269"/>
              <a:gd name="connsiteX0-129" fmla="*/ 0 w 3775166"/>
              <a:gd name="connsiteY0-130" fmla="*/ 0 h 2965269"/>
              <a:gd name="connsiteX1-131" fmla="*/ 3775166 w 3775166"/>
              <a:gd name="connsiteY1-132" fmla="*/ 0 h 2965269"/>
              <a:gd name="connsiteX2-133" fmla="*/ 1409890 w 3775166"/>
              <a:gd name="connsiteY2-134" fmla="*/ 1280856 h 2965269"/>
              <a:gd name="connsiteX3-135" fmla="*/ 0 w 3775166"/>
              <a:gd name="connsiteY3-136" fmla="*/ 2965269 h 2965269"/>
              <a:gd name="connsiteX4-137" fmla="*/ 0 w 3775166"/>
              <a:gd name="connsiteY4-138" fmla="*/ 0 h 2965269"/>
              <a:gd name="connsiteX0-139" fmla="*/ 0 w 3775166"/>
              <a:gd name="connsiteY0-140" fmla="*/ 0 h 2965269"/>
              <a:gd name="connsiteX1-141" fmla="*/ 3775166 w 3775166"/>
              <a:gd name="connsiteY1-142" fmla="*/ 0 h 2965269"/>
              <a:gd name="connsiteX2-143" fmla="*/ 1409890 w 3775166"/>
              <a:gd name="connsiteY2-144" fmla="*/ 1280856 h 2965269"/>
              <a:gd name="connsiteX3-145" fmla="*/ 0 w 3775166"/>
              <a:gd name="connsiteY3-146" fmla="*/ 2965269 h 2965269"/>
              <a:gd name="connsiteX4-147" fmla="*/ 0 w 3775166"/>
              <a:gd name="connsiteY4-148" fmla="*/ 0 h 2965269"/>
              <a:gd name="connsiteX0-149" fmla="*/ 0 w 3775166"/>
              <a:gd name="connsiteY0-150" fmla="*/ 0 h 2965269"/>
              <a:gd name="connsiteX1-151" fmla="*/ 3775166 w 3775166"/>
              <a:gd name="connsiteY1-152" fmla="*/ 0 h 2965269"/>
              <a:gd name="connsiteX2-153" fmla="*/ 1409890 w 3775166"/>
              <a:gd name="connsiteY2-154" fmla="*/ 1280856 h 2965269"/>
              <a:gd name="connsiteX3-155" fmla="*/ 0 w 3775166"/>
              <a:gd name="connsiteY3-156" fmla="*/ 2965269 h 2965269"/>
              <a:gd name="connsiteX4-157" fmla="*/ 0 w 3775166"/>
              <a:gd name="connsiteY4-158" fmla="*/ 0 h 2965269"/>
              <a:gd name="connsiteX0-159" fmla="*/ 0 w 3775166"/>
              <a:gd name="connsiteY0-160" fmla="*/ 0 h 2965269"/>
              <a:gd name="connsiteX1-161" fmla="*/ 3775166 w 3775166"/>
              <a:gd name="connsiteY1-162" fmla="*/ 0 h 2965269"/>
              <a:gd name="connsiteX2-163" fmla="*/ 1335686 w 3775166"/>
              <a:gd name="connsiteY2-164" fmla="*/ 1272083 h 2965269"/>
              <a:gd name="connsiteX3-165" fmla="*/ 0 w 3775166"/>
              <a:gd name="connsiteY3-166" fmla="*/ 2965269 h 2965269"/>
              <a:gd name="connsiteX4-167" fmla="*/ 0 w 3775166"/>
              <a:gd name="connsiteY4-168" fmla="*/ 0 h 2965269"/>
              <a:gd name="connsiteX0-169" fmla="*/ 0 w 3775166"/>
              <a:gd name="connsiteY0-170" fmla="*/ 0 h 2965269"/>
              <a:gd name="connsiteX1-171" fmla="*/ 3775166 w 3775166"/>
              <a:gd name="connsiteY1-172" fmla="*/ 0 h 2965269"/>
              <a:gd name="connsiteX2-173" fmla="*/ 1335686 w 3775166"/>
              <a:gd name="connsiteY2-174" fmla="*/ 1272083 h 2965269"/>
              <a:gd name="connsiteX3-175" fmla="*/ 0 w 3775166"/>
              <a:gd name="connsiteY3-176" fmla="*/ 2965269 h 2965269"/>
              <a:gd name="connsiteX4-177" fmla="*/ 0 w 3775166"/>
              <a:gd name="connsiteY4-178" fmla="*/ 0 h 2965269"/>
              <a:gd name="connsiteX0-179" fmla="*/ 0 w 3775166"/>
              <a:gd name="connsiteY0-180" fmla="*/ 0 h 2965269"/>
              <a:gd name="connsiteX1-181" fmla="*/ 3775166 w 3775166"/>
              <a:gd name="connsiteY1-182" fmla="*/ 0 h 2965269"/>
              <a:gd name="connsiteX2-183" fmla="*/ 1335686 w 3775166"/>
              <a:gd name="connsiteY2-184" fmla="*/ 1272083 h 2965269"/>
              <a:gd name="connsiteX3-185" fmla="*/ 0 w 3775166"/>
              <a:gd name="connsiteY3-186" fmla="*/ 2965269 h 2965269"/>
              <a:gd name="connsiteX4-187" fmla="*/ 0 w 3775166"/>
              <a:gd name="connsiteY4-188" fmla="*/ 0 h 2965269"/>
              <a:gd name="connsiteX0-189" fmla="*/ 0 w 3775166"/>
              <a:gd name="connsiteY0-190" fmla="*/ 0 h 2998871"/>
              <a:gd name="connsiteX1-191" fmla="*/ 3775166 w 3775166"/>
              <a:gd name="connsiteY1-192" fmla="*/ 0 h 2998871"/>
              <a:gd name="connsiteX2-193" fmla="*/ 1335686 w 3775166"/>
              <a:gd name="connsiteY2-194" fmla="*/ 1272083 h 2998871"/>
              <a:gd name="connsiteX3-195" fmla="*/ 0 w 3775166"/>
              <a:gd name="connsiteY3-196" fmla="*/ 2965269 h 2998871"/>
              <a:gd name="connsiteX4-197" fmla="*/ 0 w 3775166"/>
              <a:gd name="connsiteY4-198" fmla="*/ 0 h 2998871"/>
              <a:gd name="connsiteX0-199" fmla="*/ 0 w 3775166"/>
              <a:gd name="connsiteY0-200" fmla="*/ 0 h 2998871"/>
              <a:gd name="connsiteX1-201" fmla="*/ 3775166 w 3775166"/>
              <a:gd name="connsiteY1-202" fmla="*/ 0 h 2998871"/>
              <a:gd name="connsiteX2-203" fmla="*/ 1532075 w 3775166"/>
              <a:gd name="connsiteY2-204" fmla="*/ 1272083 h 2998871"/>
              <a:gd name="connsiteX3-205" fmla="*/ 0 w 3775166"/>
              <a:gd name="connsiteY3-206" fmla="*/ 2965269 h 2998871"/>
              <a:gd name="connsiteX4-207" fmla="*/ 0 w 3775166"/>
              <a:gd name="connsiteY4-208" fmla="*/ 0 h 2998871"/>
              <a:gd name="connsiteX0-209" fmla="*/ 0 w 3775166"/>
              <a:gd name="connsiteY0-210" fmla="*/ 0 h 2998871"/>
              <a:gd name="connsiteX1-211" fmla="*/ 3775166 w 3775166"/>
              <a:gd name="connsiteY1-212" fmla="*/ 0 h 2998871"/>
              <a:gd name="connsiteX2-213" fmla="*/ 1532075 w 3775166"/>
              <a:gd name="connsiteY2-214" fmla="*/ 1272083 h 2998871"/>
              <a:gd name="connsiteX3-215" fmla="*/ 0 w 3775166"/>
              <a:gd name="connsiteY3-216" fmla="*/ 2965269 h 2998871"/>
              <a:gd name="connsiteX4-217" fmla="*/ 0 w 3775166"/>
              <a:gd name="connsiteY4-218" fmla="*/ 0 h 29988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57" y="connsiteY4-58"/>
              </a:cxn>
            </a:cxnLst>
            <a:rect l="l" t="t" r="r" b="b"/>
            <a:pathLst>
              <a:path w="3775166" h="2998871">
                <a:moveTo>
                  <a:pt x="0" y="0"/>
                </a:moveTo>
                <a:lnTo>
                  <a:pt x="3775166" y="0"/>
                </a:lnTo>
                <a:cubicBezTo>
                  <a:pt x="3465053" y="1352471"/>
                  <a:pt x="2281852" y="1014741"/>
                  <a:pt x="1532075" y="1272083"/>
                </a:cubicBezTo>
                <a:cubicBezTo>
                  <a:pt x="782298" y="1529425"/>
                  <a:pt x="1200355" y="3259703"/>
                  <a:pt x="0" y="296526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9600000" scaled="0"/>
          </a:gradFill>
          <a:ln>
            <a:noFill/>
          </a:ln>
          <a:effectLst>
            <a:outerShdw blurRad="254000" dist="1016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9" name="组合 328"/>
          <p:cNvGrpSpPr/>
          <p:nvPr/>
        </p:nvGrpSpPr>
        <p:grpSpPr>
          <a:xfrm>
            <a:off x="11155759" y="5982394"/>
            <a:ext cx="648313" cy="613933"/>
            <a:chOff x="11139134" y="5446968"/>
            <a:chExt cx="862596" cy="816853"/>
          </a:xfrm>
          <a:solidFill>
            <a:schemeClr val="bg1">
              <a:alpha val="55000"/>
            </a:schemeClr>
          </a:solidFill>
        </p:grpSpPr>
        <p:sp>
          <p:nvSpPr>
            <p:cNvPr id="267" name="椭圆 266"/>
            <p:cNvSpPr/>
            <p:nvPr/>
          </p:nvSpPr>
          <p:spPr>
            <a:xfrm rot="16200000">
              <a:off x="11139134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 rot="16200000">
              <a:off x="11139134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/>
            <p:cNvSpPr/>
            <p:nvPr/>
          </p:nvSpPr>
          <p:spPr>
            <a:xfrm rot="16200000">
              <a:off x="11139134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/>
            <p:cNvSpPr/>
            <p:nvPr/>
          </p:nvSpPr>
          <p:spPr>
            <a:xfrm rot="16200000">
              <a:off x="11139134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/>
            <p:cNvSpPr/>
            <p:nvPr/>
          </p:nvSpPr>
          <p:spPr>
            <a:xfrm rot="16200000">
              <a:off x="11139134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 rot="16200000">
              <a:off x="11239670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 rot="16200000">
              <a:off x="11239670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 rot="16200000">
              <a:off x="11239670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 rot="16200000">
              <a:off x="11239670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 rot="16200000">
              <a:off x="11239670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 rot="16200000">
              <a:off x="11239670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/>
            <p:cNvSpPr/>
            <p:nvPr/>
          </p:nvSpPr>
          <p:spPr>
            <a:xfrm rot="16200000">
              <a:off x="11239670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rot="16200000">
              <a:off x="11340205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rot="16200000">
              <a:off x="11340205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 rot="16200000">
              <a:off x="11340205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 rot="16200000">
              <a:off x="11340205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16200000">
              <a:off x="11340205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 rot="16200000">
              <a:off x="11340205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16200000">
              <a:off x="11340205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 rot="16200000">
              <a:off x="11340205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 rot="16200000">
              <a:off x="11340205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 rot="16200000">
              <a:off x="11440741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 rot="16200000">
              <a:off x="11440741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 rot="16200000">
              <a:off x="11440741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 rot="16200000">
              <a:off x="11440741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 rot="16200000">
              <a:off x="11440741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6200000">
              <a:off x="11440741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6200000">
              <a:off x="11440741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 rot="16200000">
              <a:off x="11440741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 rot="16200000">
              <a:off x="11440741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/>
            <p:cNvSpPr/>
            <p:nvPr/>
          </p:nvSpPr>
          <p:spPr>
            <a:xfrm rot="16200000">
              <a:off x="11541277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 rot="16200000">
              <a:off x="11541277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 rot="16200000">
              <a:off x="11541277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 rot="16200000">
              <a:off x="11541277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 rot="16200000">
              <a:off x="11541277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 rot="16200000">
              <a:off x="11541277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 rot="16200000">
              <a:off x="11541277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 rot="16200000">
              <a:off x="11541277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 rot="16200000">
              <a:off x="11541277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 rot="16200000">
              <a:off x="11641812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/>
            <p:cNvSpPr/>
            <p:nvPr/>
          </p:nvSpPr>
          <p:spPr>
            <a:xfrm rot="16200000">
              <a:off x="11641812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/>
            <p:cNvSpPr/>
            <p:nvPr/>
          </p:nvSpPr>
          <p:spPr>
            <a:xfrm rot="16200000">
              <a:off x="11641812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/>
            <p:cNvSpPr/>
            <p:nvPr/>
          </p:nvSpPr>
          <p:spPr>
            <a:xfrm rot="16200000">
              <a:off x="11641812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/>
            <p:cNvSpPr/>
            <p:nvPr/>
          </p:nvSpPr>
          <p:spPr>
            <a:xfrm rot="16200000">
              <a:off x="11641812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 rot="16200000">
              <a:off x="11641812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 rot="16200000">
              <a:off x="11641812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rot="16200000">
              <a:off x="11641812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 rot="16200000">
              <a:off x="11641812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 rot="16200000">
              <a:off x="11742348" y="620550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 rot="16200000">
              <a:off x="11742348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 rot="16200000">
              <a:off x="11742348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 rot="16200000">
              <a:off x="11742348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 rot="16200000">
              <a:off x="11742348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 rot="16200000">
              <a:off x="11742348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/>
            <p:cNvSpPr/>
            <p:nvPr/>
          </p:nvSpPr>
          <p:spPr>
            <a:xfrm rot="16200000">
              <a:off x="11742348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 rot="16200000">
              <a:off x="11742348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 rot="16200000">
              <a:off x="11742348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 rot="16200000">
              <a:off x="11842883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 rot="16200000">
              <a:off x="11842883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 rot="16200000">
              <a:off x="11842883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 rot="16200000">
              <a:off x="11842883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 rot="16200000">
              <a:off x="11842883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 rot="16200000">
              <a:off x="11842883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 rot="16200000">
              <a:off x="11842883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 rot="16200000">
              <a:off x="11943419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 rot="16200000">
              <a:off x="11943419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/>
            <p:cNvSpPr/>
            <p:nvPr/>
          </p:nvSpPr>
          <p:spPr>
            <a:xfrm rot="16200000">
              <a:off x="11943419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 rot="16200000">
              <a:off x="11943419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 rot="16200000">
              <a:off x="11943419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  <p:bldP spid="13" grpId="0" animBg="1"/>
      <p:bldP spid="21" grpId="0" animBg="1"/>
      <p:bldP spid="27" grpId="0" animBg="1"/>
      <p:bldP spid="3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8"/>
          <p:cNvSpPr/>
          <p:nvPr/>
        </p:nvSpPr>
        <p:spPr bwMode="auto">
          <a:xfrm>
            <a:off x="3425678" y="2312386"/>
            <a:ext cx="1609000" cy="512600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Freeform 29"/>
          <p:cNvSpPr/>
          <p:nvPr/>
        </p:nvSpPr>
        <p:spPr bwMode="auto">
          <a:xfrm>
            <a:off x="7101101" y="2312386"/>
            <a:ext cx="1664276" cy="512600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Freeform 30"/>
          <p:cNvSpPr/>
          <p:nvPr/>
        </p:nvSpPr>
        <p:spPr bwMode="auto">
          <a:xfrm>
            <a:off x="3425678" y="4839778"/>
            <a:ext cx="1609000" cy="508596"/>
          </a:xfrm>
          <a:custGeom>
            <a:avLst/>
            <a:gdLst>
              <a:gd name="T0" fmla="*/ 674 w 674"/>
              <a:gd name="T1" fmla="*/ 0 h 254"/>
              <a:gd name="T2" fmla="*/ 420 w 674"/>
              <a:gd name="T3" fmla="*/ 254 h 254"/>
              <a:gd name="T4" fmla="*/ 0 w 67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4">
                <a:moveTo>
                  <a:pt x="674" y="0"/>
                </a:moveTo>
                <a:lnTo>
                  <a:pt x="420" y="254"/>
                </a:lnTo>
                <a:lnTo>
                  <a:pt x="0" y="254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Freeform 31"/>
          <p:cNvSpPr/>
          <p:nvPr/>
        </p:nvSpPr>
        <p:spPr bwMode="auto">
          <a:xfrm>
            <a:off x="7101101" y="4839778"/>
            <a:ext cx="1664276" cy="508596"/>
          </a:xfrm>
          <a:custGeom>
            <a:avLst/>
            <a:gdLst>
              <a:gd name="T0" fmla="*/ 0 w 674"/>
              <a:gd name="T1" fmla="*/ 0 h 254"/>
              <a:gd name="T2" fmla="*/ 254 w 674"/>
              <a:gd name="T3" fmla="*/ 254 h 254"/>
              <a:gd name="T4" fmla="*/ 674 w 67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4">
                <a:moveTo>
                  <a:pt x="0" y="0"/>
                </a:moveTo>
                <a:lnTo>
                  <a:pt x="254" y="254"/>
                </a:lnTo>
                <a:lnTo>
                  <a:pt x="674" y="254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43426" y="2413658"/>
            <a:ext cx="3105150" cy="3100882"/>
            <a:chOff x="4543426" y="1951629"/>
            <a:chExt cx="3105150" cy="3100882"/>
          </a:xfrm>
          <a:gradFill>
            <a:gsLst>
              <a:gs pos="0">
                <a:srgbClr val="92BFB5"/>
              </a:gs>
              <a:gs pos="86000">
                <a:srgbClr val="52A4AE"/>
              </a:gs>
            </a:gsLst>
          </a:gradFill>
          <a:effectLst/>
        </p:grpSpPr>
        <p:sp>
          <p:nvSpPr>
            <p:cNvPr id="15" name="Freeform 20"/>
            <p:cNvSpPr/>
            <p:nvPr/>
          </p:nvSpPr>
          <p:spPr bwMode="auto">
            <a:xfrm>
              <a:off x="6189838" y="3593773"/>
              <a:ext cx="1458738" cy="1458738"/>
            </a:xfrm>
            <a:custGeom>
              <a:avLst/>
              <a:gdLst>
                <a:gd name="T0" fmla="*/ 0 w 342"/>
                <a:gd name="T1" fmla="*/ 255 h 342"/>
                <a:gd name="T2" fmla="*/ 0 w 342"/>
                <a:gd name="T3" fmla="*/ 342 h 342"/>
                <a:gd name="T4" fmla="*/ 342 w 342"/>
                <a:gd name="T5" fmla="*/ 0 h 342"/>
                <a:gd name="T6" fmla="*/ 255 w 342"/>
                <a:gd name="T7" fmla="*/ 0 h 342"/>
                <a:gd name="T8" fmla="*/ 0 w 342"/>
                <a:gd name="T9" fmla="*/ 25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0" y="255"/>
                  </a:moveTo>
                  <a:cubicBezTo>
                    <a:pt x="0" y="342"/>
                    <a:pt x="0" y="342"/>
                    <a:pt x="0" y="342"/>
                  </a:cubicBezTo>
                  <a:cubicBezTo>
                    <a:pt x="184" y="331"/>
                    <a:pt x="331" y="184"/>
                    <a:pt x="342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4" y="136"/>
                    <a:pt x="136" y="245"/>
                    <a:pt x="0" y="25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4543426" y="1951629"/>
              <a:ext cx="1458738" cy="1454472"/>
            </a:xfrm>
            <a:custGeom>
              <a:avLst/>
              <a:gdLst>
                <a:gd name="T0" fmla="*/ 342 w 342"/>
                <a:gd name="T1" fmla="*/ 86 h 341"/>
                <a:gd name="T2" fmla="*/ 342 w 342"/>
                <a:gd name="T3" fmla="*/ 0 h 341"/>
                <a:gd name="T4" fmla="*/ 0 w 342"/>
                <a:gd name="T5" fmla="*/ 341 h 341"/>
                <a:gd name="T6" fmla="*/ 87 w 342"/>
                <a:gd name="T7" fmla="*/ 341 h 341"/>
                <a:gd name="T8" fmla="*/ 342 w 342"/>
                <a:gd name="T9" fmla="*/ 8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1">
                  <a:moveTo>
                    <a:pt x="342" y="86"/>
                  </a:moveTo>
                  <a:cubicBezTo>
                    <a:pt x="342" y="0"/>
                    <a:pt x="342" y="0"/>
                    <a:pt x="342" y="0"/>
                  </a:cubicBezTo>
                  <a:cubicBezTo>
                    <a:pt x="158" y="10"/>
                    <a:pt x="11" y="158"/>
                    <a:pt x="0" y="341"/>
                  </a:cubicBezTo>
                  <a:cubicBezTo>
                    <a:pt x="87" y="341"/>
                    <a:pt x="87" y="341"/>
                    <a:pt x="87" y="341"/>
                  </a:cubicBezTo>
                  <a:cubicBezTo>
                    <a:pt x="98" y="205"/>
                    <a:pt x="206" y="97"/>
                    <a:pt x="342" y="8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6189838" y="1951629"/>
              <a:ext cx="1458738" cy="1454472"/>
            </a:xfrm>
            <a:custGeom>
              <a:avLst/>
              <a:gdLst>
                <a:gd name="T0" fmla="*/ 255 w 342"/>
                <a:gd name="T1" fmla="*/ 341 h 341"/>
                <a:gd name="T2" fmla="*/ 342 w 342"/>
                <a:gd name="T3" fmla="*/ 341 h 341"/>
                <a:gd name="T4" fmla="*/ 0 w 342"/>
                <a:gd name="T5" fmla="*/ 0 h 341"/>
                <a:gd name="T6" fmla="*/ 0 w 342"/>
                <a:gd name="T7" fmla="*/ 86 h 341"/>
                <a:gd name="T8" fmla="*/ 255 w 34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1">
                  <a:moveTo>
                    <a:pt x="255" y="341"/>
                  </a:moveTo>
                  <a:cubicBezTo>
                    <a:pt x="342" y="341"/>
                    <a:pt x="342" y="341"/>
                    <a:pt x="342" y="341"/>
                  </a:cubicBezTo>
                  <a:cubicBezTo>
                    <a:pt x="331" y="158"/>
                    <a:pt x="184" y="1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36" y="97"/>
                    <a:pt x="244" y="205"/>
                    <a:pt x="255" y="34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4543426" y="3593773"/>
              <a:ext cx="1458738" cy="1458738"/>
            </a:xfrm>
            <a:custGeom>
              <a:avLst/>
              <a:gdLst>
                <a:gd name="T0" fmla="*/ 87 w 342"/>
                <a:gd name="T1" fmla="*/ 0 h 342"/>
                <a:gd name="T2" fmla="*/ 0 w 342"/>
                <a:gd name="T3" fmla="*/ 0 h 342"/>
                <a:gd name="T4" fmla="*/ 342 w 342"/>
                <a:gd name="T5" fmla="*/ 342 h 342"/>
                <a:gd name="T6" fmla="*/ 342 w 342"/>
                <a:gd name="T7" fmla="*/ 255 h 342"/>
                <a:gd name="T8" fmla="*/ 87 w 342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84"/>
                    <a:pt x="158" y="331"/>
                    <a:pt x="342" y="342"/>
                  </a:cubicBezTo>
                  <a:cubicBezTo>
                    <a:pt x="342" y="255"/>
                    <a:pt x="342" y="255"/>
                    <a:pt x="342" y="255"/>
                  </a:cubicBezTo>
                  <a:cubicBezTo>
                    <a:pt x="206" y="245"/>
                    <a:pt x="98" y="136"/>
                    <a:pt x="8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9" name="Oval 14"/>
          <p:cNvSpPr/>
          <p:nvPr/>
        </p:nvSpPr>
        <p:spPr>
          <a:xfrm flipH="1">
            <a:off x="5112465" y="2980553"/>
            <a:ext cx="1967073" cy="1967092"/>
          </a:xfrm>
          <a:prstGeom prst="ellipse">
            <a:avLst/>
          </a:prstGeom>
          <a:gradFill flip="none" rotWithShape="1">
            <a:gsLst>
              <a:gs pos="0">
                <a:srgbClr val="92BFB5"/>
              </a:gs>
              <a:gs pos="86000">
                <a:srgbClr val="52A4AE"/>
              </a:gs>
            </a:gsLst>
            <a:lin ang="2700000" scaled="0"/>
          </a:gradFill>
          <a:ln>
            <a:noFill/>
          </a:ln>
          <a:effectLst>
            <a:outerShdw blurRad="254000" dist="139700" dir="5400000" sx="98000" sy="98000" algn="t" rotWithShape="0">
              <a:srgbClr val="0B54A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E5A7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思源黑体 CN Normal" panose="020B0400000000000000" pitchFamily="34" charset="-122"/>
            </a:endParaRPr>
          </a:p>
        </p:txBody>
      </p:sp>
      <p:sp>
        <p:nvSpPr>
          <p:cNvPr id="20" name="Object 5014"/>
          <p:cNvSpPr txBox="1"/>
          <p:nvPr/>
        </p:nvSpPr>
        <p:spPr>
          <a:xfrm>
            <a:off x="5203850" y="3519254"/>
            <a:ext cx="18011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400">
                <a:gradFill flip="none" rotWithShape="1">
                  <a:gsLst>
                    <a:gs pos="46000">
                      <a:schemeClr val="accent1"/>
                    </a:gs>
                    <a:gs pos="16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个税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筹划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7749" y="2708574"/>
            <a:ext cx="2126693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认定收入性质：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注意收入的发放时间；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注意收入形式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19175" y="5739765"/>
            <a:ext cx="2108835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凡是根据经济业务发生实质，并取得合法发票实报实销的，属于企业正常经营费用的，不需要缴纳个人所得税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32875" y="2699723"/>
            <a:ext cx="2002516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其他保险也是实现个税筹划的重要手段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63371" y="5739998"/>
            <a:ext cx="2028480" cy="663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在合理合法的情况下，使大额所得或财产分割为多份小额所得或财产，从而降低税收负担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矩形: 圆角 37"/>
          <p:cNvSpPr/>
          <p:nvPr/>
        </p:nvSpPr>
        <p:spPr>
          <a:xfrm>
            <a:off x="1018712" y="2085475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BFB5"/>
              </a:gs>
              <a:gs pos="86000">
                <a:srgbClr val="52A4AE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28725" y="2158592"/>
            <a:ext cx="1821909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分清收入构成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矩形: 圆角 41"/>
          <p:cNvSpPr/>
          <p:nvPr/>
        </p:nvSpPr>
        <p:spPr>
          <a:xfrm>
            <a:off x="958065" y="5120692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BFB5"/>
              </a:gs>
              <a:gs pos="86000">
                <a:srgbClr val="52A4AE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00151" y="5193809"/>
            <a:ext cx="1874459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取得合规发票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矩形: 圆角 48"/>
          <p:cNvSpPr/>
          <p:nvPr/>
        </p:nvSpPr>
        <p:spPr>
          <a:xfrm>
            <a:off x="8753012" y="2085475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BFB5"/>
              </a:gs>
              <a:gs pos="86000">
                <a:srgbClr val="52A4AE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53500" y="2158365"/>
            <a:ext cx="231965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准确把握扣减项目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矩形: 圆角 52"/>
          <p:cNvSpPr/>
          <p:nvPr/>
        </p:nvSpPr>
        <p:spPr>
          <a:xfrm>
            <a:off x="8753012" y="5133475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BFB5"/>
              </a:gs>
              <a:gs pos="86000">
                <a:srgbClr val="52A4AE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53501" y="5206592"/>
            <a:ext cx="179386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化整为零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33" name="Group 13"/>
          <p:cNvGrpSpPr/>
          <p:nvPr/>
        </p:nvGrpSpPr>
        <p:grpSpPr>
          <a:xfrm>
            <a:off x="2970546" y="2187311"/>
            <a:ext cx="334283" cy="237614"/>
            <a:chOff x="1401682" y="3992754"/>
            <a:chExt cx="617689" cy="439064"/>
          </a:xfrm>
          <a:solidFill>
            <a:schemeClr val="bg1"/>
          </a:solidFill>
        </p:grpSpPr>
        <p:sp>
          <p:nvSpPr>
            <p:cNvPr id="34" name="图形 4" descr="原子 纯色填充"/>
            <p:cNvSpPr/>
            <p:nvPr/>
          </p:nvSpPr>
          <p:spPr>
            <a:xfrm>
              <a:off x="1661842" y="4179356"/>
              <a:ext cx="92653" cy="65859"/>
            </a:xfrm>
            <a:custGeom>
              <a:avLst/>
              <a:gdLst>
                <a:gd name="connsiteX0" fmla="*/ 139317 w 597041"/>
                <a:gd name="connsiteY0" fmla="*/ 213573 h 424388"/>
                <a:gd name="connsiteX1" fmla="*/ 394782 w 597041"/>
                <a:gd name="connsiteY1" fmla="*/ 299620 h 424388"/>
                <a:gd name="connsiteX2" fmla="*/ 488070 w 597041"/>
                <a:gd name="connsiteY2" fmla="*/ 216441 h 424388"/>
                <a:gd name="connsiteX3" fmla="*/ 488070 w 597041"/>
                <a:gd name="connsiteY3" fmla="*/ 326868 h 424388"/>
                <a:gd name="connsiteX4" fmla="*/ 434968 w 597041"/>
                <a:gd name="connsiteY4" fmla="*/ 362721 h 424388"/>
                <a:gd name="connsiteX5" fmla="*/ 377560 w 597041"/>
                <a:gd name="connsiteY5" fmla="*/ 424388 h 424388"/>
                <a:gd name="connsiteX6" fmla="*/ 241216 w 597041"/>
                <a:gd name="connsiteY6" fmla="*/ 355550 h 424388"/>
                <a:gd name="connsiteX7" fmla="*/ 139317 w 597041"/>
                <a:gd name="connsiteY7" fmla="*/ 355550 h 424388"/>
                <a:gd name="connsiteX8" fmla="*/ 262641 w 597041"/>
                <a:gd name="connsiteY8" fmla="*/ 0 h 424388"/>
                <a:gd name="connsiteX9" fmla="*/ 597041 w 597041"/>
                <a:gd name="connsiteY9" fmla="*/ 96010 h 424388"/>
                <a:gd name="connsiteX10" fmla="*/ 391808 w 597041"/>
                <a:gd name="connsiteY10" fmla="*/ 279433 h 424388"/>
                <a:gd name="connsiteX11" fmla="*/ 68889 w 597041"/>
                <a:gd name="connsiteY11" fmla="*/ 174825 h 424388"/>
                <a:gd name="connsiteX12" fmla="*/ 68889 w 597041"/>
                <a:gd name="connsiteY12" fmla="*/ 283732 h 424388"/>
                <a:gd name="connsiteX13" fmla="*/ 87547 w 597041"/>
                <a:gd name="connsiteY13" fmla="*/ 283732 h 424388"/>
                <a:gd name="connsiteX14" fmla="*/ 87547 w 597041"/>
                <a:gd name="connsiteY14" fmla="*/ 362546 h 424388"/>
                <a:gd name="connsiteX15" fmla="*/ 22963 w 597041"/>
                <a:gd name="connsiteY15" fmla="*/ 362546 h 424388"/>
                <a:gd name="connsiteX16" fmla="*/ 22963 w 597041"/>
                <a:gd name="connsiteY16" fmla="*/ 283732 h 424388"/>
                <a:gd name="connsiteX17" fmla="*/ 41621 w 597041"/>
                <a:gd name="connsiteY17" fmla="*/ 283732 h 424388"/>
                <a:gd name="connsiteX18" fmla="*/ 41621 w 597041"/>
                <a:gd name="connsiteY18" fmla="*/ 166227 h 424388"/>
                <a:gd name="connsiteX19" fmla="*/ 0 w 597041"/>
                <a:gd name="connsiteY19" fmla="*/ 153330 h 4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041" h="424388">
                  <a:moveTo>
                    <a:pt x="139317" y="213573"/>
                  </a:moveTo>
                  <a:lnTo>
                    <a:pt x="394782" y="299620"/>
                  </a:lnTo>
                  <a:lnTo>
                    <a:pt x="488070" y="216441"/>
                  </a:lnTo>
                  <a:lnTo>
                    <a:pt x="488070" y="326868"/>
                  </a:lnTo>
                  <a:cubicBezTo>
                    <a:pt x="488070" y="326868"/>
                    <a:pt x="465107" y="342643"/>
                    <a:pt x="434968" y="362721"/>
                  </a:cubicBezTo>
                  <a:cubicBezTo>
                    <a:pt x="403393" y="381365"/>
                    <a:pt x="377560" y="424388"/>
                    <a:pt x="377560" y="424388"/>
                  </a:cubicBezTo>
                  <a:cubicBezTo>
                    <a:pt x="377560" y="424388"/>
                    <a:pt x="292883" y="372760"/>
                    <a:pt x="241216" y="355550"/>
                  </a:cubicBezTo>
                  <a:cubicBezTo>
                    <a:pt x="190984" y="338341"/>
                    <a:pt x="139317" y="355550"/>
                    <a:pt x="139317" y="355550"/>
                  </a:cubicBezTo>
                  <a:close/>
                  <a:moveTo>
                    <a:pt x="262641" y="0"/>
                  </a:moveTo>
                  <a:lnTo>
                    <a:pt x="597041" y="96010"/>
                  </a:lnTo>
                  <a:lnTo>
                    <a:pt x="391808" y="279433"/>
                  </a:lnTo>
                  <a:lnTo>
                    <a:pt x="68889" y="174825"/>
                  </a:lnTo>
                  <a:lnTo>
                    <a:pt x="68889" y="283732"/>
                  </a:lnTo>
                  <a:lnTo>
                    <a:pt x="87547" y="283732"/>
                  </a:lnTo>
                  <a:lnTo>
                    <a:pt x="87547" y="362546"/>
                  </a:lnTo>
                  <a:lnTo>
                    <a:pt x="22963" y="362546"/>
                  </a:lnTo>
                  <a:lnTo>
                    <a:pt x="22963" y="283732"/>
                  </a:lnTo>
                  <a:lnTo>
                    <a:pt x="41621" y="283732"/>
                  </a:lnTo>
                  <a:lnTo>
                    <a:pt x="41621" y="166227"/>
                  </a:lnTo>
                  <a:lnTo>
                    <a:pt x="0" y="153330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5" name="图形 4" descr="原子 纯色填充"/>
            <p:cNvSpPr/>
            <p:nvPr/>
          </p:nvSpPr>
          <p:spPr>
            <a:xfrm>
              <a:off x="1401682" y="3992754"/>
              <a:ext cx="617689" cy="439064"/>
            </a:xfrm>
            <a:custGeom>
              <a:avLst/>
              <a:gdLst>
                <a:gd name="connsiteX0" fmla="*/ 139317 w 597041"/>
                <a:gd name="connsiteY0" fmla="*/ 213573 h 424388"/>
                <a:gd name="connsiteX1" fmla="*/ 394782 w 597041"/>
                <a:gd name="connsiteY1" fmla="*/ 299620 h 424388"/>
                <a:gd name="connsiteX2" fmla="*/ 488070 w 597041"/>
                <a:gd name="connsiteY2" fmla="*/ 216441 h 424388"/>
                <a:gd name="connsiteX3" fmla="*/ 488070 w 597041"/>
                <a:gd name="connsiteY3" fmla="*/ 326868 h 424388"/>
                <a:gd name="connsiteX4" fmla="*/ 434968 w 597041"/>
                <a:gd name="connsiteY4" fmla="*/ 362721 h 424388"/>
                <a:gd name="connsiteX5" fmla="*/ 377560 w 597041"/>
                <a:gd name="connsiteY5" fmla="*/ 424388 h 424388"/>
                <a:gd name="connsiteX6" fmla="*/ 241216 w 597041"/>
                <a:gd name="connsiteY6" fmla="*/ 355550 h 424388"/>
                <a:gd name="connsiteX7" fmla="*/ 139317 w 597041"/>
                <a:gd name="connsiteY7" fmla="*/ 355550 h 424388"/>
                <a:gd name="connsiteX8" fmla="*/ 262641 w 597041"/>
                <a:gd name="connsiteY8" fmla="*/ 0 h 424388"/>
                <a:gd name="connsiteX9" fmla="*/ 597041 w 597041"/>
                <a:gd name="connsiteY9" fmla="*/ 96010 h 424388"/>
                <a:gd name="connsiteX10" fmla="*/ 391808 w 597041"/>
                <a:gd name="connsiteY10" fmla="*/ 279433 h 424388"/>
                <a:gd name="connsiteX11" fmla="*/ 68889 w 597041"/>
                <a:gd name="connsiteY11" fmla="*/ 174825 h 424388"/>
                <a:gd name="connsiteX12" fmla="*/ 68889 w 597041"/>
                <a:gd name="connsiteY12" fmla="*/ 283732 h 424388"/>
                <a:gd name="connsiteX13" fmla="*/ 87547 w 597041"/>
                <a:gd name="connsiteY13" fmla="*/ 283732 h 424388"/>
                <a:gd name="connsiteX14" fmla="*/ 87547 w 597041"/>
                <a:gd name="connsiteY14" fmla="*/ 362546 h 424388"/>
                <a:gd name="connsiteX15" fmla="*/ 22963 w 597041"/>
                <a:gd name="connsiteY15" fmla="*/ 362546 h 424388"/>
                <a:gd name="connsiteX16" fmla="*/ 22963 w 597041"/>
                <a:gd name="connsiteY16" fmla="*/ 283732 h 424388"/>
                <a:gd name="connsiteX17" fmla="*/ 41621 w 597041"/>
                <a:gd name="connsiteY17" fmla="*/ 283732 h 424388"/>
                <a:gd name="connsiteX18" fmla="*/ 41621 w 597041"/>
                <a:gd name="connsiteY18" fmla="*/ 166227 h 424388"/>
                <a:gd name="connsiteX19" fmla="*/ 0 w 597041"/>
                <a:gd name="connsiteY19" fmla="*/ 153330 h 4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041" h="424388">
                  <a:moveTo>
                    <a:pt x="139317" y="213573"/>
                  </a:moveTo>
                  <a:lnTo>
                    <a:pt x="394782" y="299620"/>
                  </a:lnTo>
                  <a:lnTo>
                    <a:pt x="488070" y="216441"/>
                  </a:lnTo>
                  <a:lnTo>
                    <a:pt x="488070" y="326868"/>
                  </a:lnTo>
                  <a:cubicBezTo>
                    <a:pt x="488070" y="326868"/>
                    <a:pt x="465107" y="342643"/>
                    <a:pt x="434968" y="362721"/>
                  </a:cubicBezTo>
                  <a:cubicBezTo>
                    <a:pt x="403393" y="381365"/>
                    <a:pt x="377560" y="424388"/>
                    <a:pt x="377560" y="424388"/>
                  </a:cubicBezTo>
                  <a:cubicBezTo>
                    <a:pt x="377560" y="424388"/>
                    <a:pt x="292883" y="372760"/>
                    <a:pt x="241216" y="355550"/>
                  </a:cubicBezTo>
                  <a:cubicBezTo>
                    <a:pt x="190984" y="338341"/>
                    <a:pt x="139317" y="355550"/>
                    <a:pt x="139317" y="355550"/>
                  </a:cubicBezTo>
                  <a:close/>
                  <a:moveTo>
                    <a:pt x="262641" y="0"/>
                  </a:moveTo>
                  <a:lnTo>
                    <a:pt x="597041" y="96010"/>
                  </a:lnTo>
                  <a:lnTo>
                    <a:pt x="391808" y="279433"/>
                  </a:lnTo>
                  <a:lnTo>
                    <a:pt x="68889" y="174825"/>
                  </a:lnTo>
                  <a:lnTo>
                    <a:pt x="68889" y="283732"/>
                  </a:lnTo>
                  <a:lnTo>
                    <a:pt x="87547" y="283732"/>
                  </a:lnTo>
                  <a:lnTo>
                    <a:pt x="87547" y="362546"/>
                  </a:lnTo>
                  <a:lnTo>
                    <a:pt x="22963" y="362546"/>
                  </a:lnTo>
                  <a:lnTo>
                    <a:pt x="22963" y="283732"/>
                  </a:lnTo>
                  <a:lnTo>
                    <a:pt x="41621" y="283732"/>
                  </a:lnTo>
                  <a:lnTo>
                    <a:pt x="41621" y="166227"/>
                  </a:lnTo>
                  <a:lnTo>
                    <a:pt x="0" y="153330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9" name="Group 13"/>
          <p:cNvGrpSpPr/>
          <p:nvPr/>
        </p:nvGrpSpPr>
        <p:grpSpPr>
          <a:xfrm>
            <a:off x="2970548" y="5234568"/>
            <a:ext cx="275756" cy="274685"/>
            <a:chOff x="1401682" y="3904639"/>
            <a:chExt cx="617689" cy="615293"/>
          </a:xfrm>
          <a:solidFill>
            <a:schemeClr val="bg1"/>
          </a:solidFill>
        </p:grpSpPr>
        <p:sp>
          <p:nvSpPr>
            <p:cNvPr id="40" name="图形 4" descr="原子 纯色填充"/>
            <p:cNvSpPr/>
            <p:nvPr/>
          </p:nvSpPr>
          <p:spPr>
            <a:xfrm>
              <a:off x="1661842" y="4166138"/>
              <a:ext cx="92653" cy="92293"/>
            </a:xfrm>
            <a:custGeom>
              <a:avLst/>
              <a:gdLst>
                <a:gd name="T0" fmla="*/ 539 w 10742"/>
                <a:gd name="T1" fmla="*/ 7067 h 10699"/>
                <a:gd name="T2" fmla="*/ 43 w 10742"/>
                <a:gd name="T3" fmla="*/ 6171 h 10699"/>
                <a:gd name="T4" fmla="*/ 331 w 10742"/>
                <a:gd name="T5" fmla="*/ 5195 h 10699"/>
                <a:gd name="T6" fmla="*/ 3003 w 10742"/>
                <a:gd name="T7" fmla="*/ 1867 h 10699"/>
                <a:gd name="T8" fmla="*/ 3875 w 10742"/>
                <a:gd name="T9" fmla="*/ 1379 h 10699"/>
                <a:gd name="T10" fmla="*/ 4843 w 10742"/>
                <a:gd name="T11" fmla="*/ 1627 h 10699"/>
                <a:gd name="T12" fmla="*/ 6475 w 10742"/>
                <a:gd name="T13" fmla="*/ 2859 h 10699"/>
                <a:gd name="T14" fmla="*/ 8331 w 10742"/>
                <a:gd name="T15" fmla="*/ 539 h 10699"/>
                <a:gd name="T16" fmla="*/ 9227 w 10742"/>
                <a:gd name="T17" fmla="*/ 43 h 10699"/>
                <a:gd name="T18" fmla="*/ 10203 w 10742"/>
                <a:gd name="T19" fmla="*/ 331 h 10699"/>
                <a:gd name="T20" fmla="*/ 10699 w 10742"/>
                <a:gd name="T21" fmla="*/ 1227 h 10699"/>
                <a:gd name="T22" fmla="*/ 10411 w 10742"/>
                <a:gd name="T23" fmla="*/ 2203 h 10699"/>
                <a:gd name="T24" fmla="*/ 7755 w 10742"/>
                <a:gd name="T25" fmla="*/ 5531 h 10699"/>
                <a:gd name="T26" fmla="*/ 6883 w 10742"/>
                <a:gd name="T27" fmla="*/ 6019 h 10699"/>
                <a:gd name="T28" fmla="*/ 5915 w 10742"/>
                <a:gd name="T29" fmla="*/ 5771 h 10699"/>
                <a:gd name="T30" fmla="*/ 4283 w 10742"/>
                <a:gd name="T31" fmla="*/ 4539 h 10699"/>
                <a:gd name="T32" fmla="*/ 2411 w 10742"/>
                <a:gd name="T33" fmla="*/ 6859 h 10699"/>
                <a:gd name="T34" fmla="*/ 1371 w 10742"/>
                <a:gd name="T35" fmla="*/ 7371 h 10699"/>
                <a:gd name="T36" fmla="*/ 539 w 10742"/>
                <a:gd name="T37" fmla="*/ 7067 h 10699"/>
                <a:gd name="T38" fmla="*/ 715 w 10742"/>
                <a:gd name="T39" fmla="*/ 10699 h 10699"/>
                <a:gd name="T40" fmla="*/ 243 w 10742"/>
                <a:gd name="T41" fmla="*/ 10499 h 10699"/>
                <a:gd name="T42" fmla="*/ 43 w 10742"/>
                <a:gd name="T43" fmla="*/ 10027 h 10699"/>
                <a:gd name="T44" fmla="*/ 243 w 10742"/>
                <a:gd name="T45" fmla="*/ 9563 h 10699"/>
                <a:gd name="T46" fmla="*/ 715 w 10742"/>
                <a:gd name="T47" fmla="*/ 9371 h 10699"/>
                <a:gd name="T48" fmla="*/ 10043 w 10742"/>
                <a:gd name="T49" fmla="*/ 9371 h 10699"/>
                <a:gd name="T50" fmla="*/ 10515 w 10742"/>
                <a:gd name="T51" fmla="*/ 9563 h 10699"/>
                <a:gd name="T52" fmla="*/ 10715 w 10742"/>
                <a:gd name="T53" fmla="*/ 10027 h 10699"/>
                <a:gd name="T54" fmla="*/ 10515 w 10742"/>
                <a:gd name="T55" fmla="*/ 10499 h 10699"/>
                <a:gd name="T56" fmla="*/ 10043 w 10742"/>
                <a:gd name="T57" fmla="*/ 10699 h 10699"/>
                <a:gd name="T58" fmla="*/ 715 w 10742"/>
                <a:gd name="T59" fmla="*/ 10699 h 10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42" h="10699">
                  <a:moveTo>
                    <a:pt x="539" y="7067"/>
                  </a:moveTo>
                  <a:cubicBezTo>
                    <a:pt x="251" y="6832"/>
                    <a:pt x="86" y="6533"/>
                    <a:pt x="43" y="6171"/>
                  </a:cubicBezTo>
                  <a:cubicBezTo>
                    <a:pt x="0" y="5808"/>
                    <a:pt x="96" y="5483"/>
                    <a:pt x="331" y="5195"/>
                  </a:cubicBezTo>
                  <a:lnTo>
                    <a:pt x="3003" y="1867"/>
                  </a:lnTo>
                  <a:cubicBezTo>
                    <a:pt x="3227" y="1589"/>
                    <a:pt x="3518" y="1427"/>
                    <a:pt x="3875" y="1379"/>
                  </a:cubicBezTo>
                  <a:cubicBezTo>
                    <a:pt x="4232" y="1331"/>
                    <a:pt x="4555" y="1413"/>
                    <a:pt x="4843" y="1627"/>
                  </a:cubicBezTo>
                  <a:lnTo>
                    <a:pt x="6475" y="2859"/>
                  </a:lnTo>
                  <a:lnTo>
                    <a:pt x="8331" y="539"/>
                  </a:lnTo>
                  <a:cubicBezTo>
                    <a:pt x="8566" y="251"/>
                    <a:pt x="8864" y="85"/>
                    <a:pt x="9227" y="43"/>
                  </a:cubicBezTo>
                  <a:cubicBezTo>
                    <a:pt x="9590" y="0"/>
                    <a:pt x="9915" y="96"/>
                    <a:pt x="10203" y="331"/>
                  </a:cubicBezTo>
                  <a:cubicBezTo>
                    <a:pt x="10491" y="565"/>
                    <a:pt x="10656" y="864"/>
                    <a:pt x="10699" y="1227"/>
                  </a:cubicBezTo>
                  <a:cubicBezTo>
                    <a:pt x="10742" y="1589"/>
                    <a:pt x="10646" y="1915"/>
                    <a:pt x="10411" y="2203"/>
                  </a:cubicBezTo>
                  <a:lnTo>
                    <a:pt x="7755" y="5531"/>
                  </a:lnTo>
                  <a:cubicBezTo>
                    <a:pt x="7531" y="5808"/>
                    <a:pt x="7240" y="5971"/>
                    <a:pt x="6883" y="6019"/>
                  </a:cubicBezTo>
                  <a:cubicBezTo>
                    <a:pt x="6526" y="6067"/>
                    <a:pt x="6203" y="5984"/>
                    <a:pt x="5915" y="5771"/>
                  </a:cubicBezTo>
                  <a:lnTo>
                    <a:pt x="4283" y="4539"/>
                  </a:lnTo>
                  <a:lnTo>
                    <a:pt x="2411" y="6859"/>
                  </a:lnTo>
                  <a:cubicBezTo>
                    <a:pt x="2155" y="7200"/>
                    <a:pt x="1808" y="7371"/>
                    <a:pt x="1371" y="7371"/>
                  </a:cubicBezTo>
                  <a:cubicBezTo>
                    <a:pt x="1072" y="7371"/>
                    <a:pt x="795" y="7269"/>
                    <a:pt x="539" y="7067"/>
                  </a:cubicBezTo>
                  <a:close/>
                  <a:moveTo>
                    <a:pt x="715" y="10699"/>
                  </a:moveTo>
                  <a:cubicBezTo>
                    <a:pt x="534" y="10699"/>
                    <a:pt x="376" y="10632"/>
                    <a:pt x="243" y="10499"/>
                  </a:cubicBezTo>
                  <a:cubicBezTo>
                    <a:pt x="110" y="10365"/>
                    <a:pt x="43" y="10208"/>
                    <a:pt x="43" y="10027"/>
                  </a:cubicBezTo>
                  <a:cubicBezTo>
                    <a:pt x="43" y="9845"/>
                    <a:pt x="110" y="9691"/>
                    <a:pt x="243" y="9563"/>
                  </a:cubicBezTo>
                  <a:cubicBezTo>
                    <a:pt x="376" y="9435"/>
                    <a:pt x="534" y="9371"/>
                    <a:pt x="715" y="9371"/>
                  </a:cubicBezTo>
                  <a:lnTo>
                    <a:pt x="10043" y="9371"/>
                  </a:lnTo>
                  <a:cubicBezTo>
                    <a:pt x="10224" y="9371"/>
                    <a:pt x="10382" y="9435"/>
                    <a:pt x="10515" y="9563"/>
                  </a:cubicBezTo>
                  <a:cubicBezTo>
                    <a:pt x="10648" y="9691"/>
                    <a:pt x="10715" y="9845"/>
                    <a:pt x="10715" y="10027"/>
                  </a:cubicBezTo>
                  <a:cubicBezTo>
                    <a:pt x="10715" y="10208"/>
                    <a:pt x="10648" y="10365"/>
                    <a:pt x="10515" y="10499"/>
                  </a:cubicBezTo>
                  <a:cubicBezTo>
                    <a:pt x="10382" y="10632"/>
                    <a:pt x="10224" y="10699"/>
                    <a:pt x="10043" y="10699"/>
                  </a:cubicBezTo>
                  <a:lnTo>
                    <a:pt x="715" y="10699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1" name="图形 4" descr="原子 纯色填充"/>
            <p:cNvSpPr/>
            <p:nvPr/>
          </p:nvSpPr>
          <p:spPr>
            <a:xfrm>
              <a:off x="1401682" y="3904639"/>
              <a:ext cx="617689" cy="615293"/>
            </a:xfrm>
            <a:custGeom>
              <a:avLst/>
              <a:gdLst>
                <a:gd name="T0" fmla="*/ 539 w 10742"/>
                <a:gd name="T1" fmla="*/ 7067 h 10699"/>
                <a:gd name="T2" fmla="*/ 43 w 10742"/>
                <a:gd name="T3" fmla="*/ 6171 h 10699"/>
                <a:gd name="T4" fmla="*/ 331 w 10742"/>
                <a:gd name="T5" fmla="*/ 5195 h 10699"/>
                <a:gd name="T6" fmla="*/ 3003 w 10742"/>
                <a:gd name="T7" fmla="*/ 1867 h 10699"/>
                <a:gd name="T8" fmla="*/ 3875 w 10742"/>
                <a:gd name="T9" fmla="*/ 1379 h 10699"/>
                <a:gd name="T10" fmla="*/ 4843 w 10742"/>
                <a:gd name="T11" fmla="*/ 1627 h 10699"/>
                <a:gd name="T12" fmla="*/ 6475 w 10742"/>
                <a:gd name="T13" fmla="*/ 2859 h 10699"/>
                <a:gd name="T14" fmla="*/ 8331 w 10742"/>
                <a:gd name="T15" fmla="*/ 539 h 10699"/>
                <a:gd name="T16" fmla="*/ 9227 w 10742"/>
                <a:gd name="T17" fmla="*/ 43 h 10699"/>
                <a:gd name="T18" fmla="*/ 10203 w 10742"/>
                <a:gd name="T19" fmla="*/ 331 h 10699"/>
                <a:gd name="T20" fmla="*/ 10699 w 10742"/>
                <a:gd name="T21" fmla="*/ 1227 h 10699"/>
                <a:gd name="T22" fmla="*/ 10411 w 10742"/>
                <a:gd name="T23" fmla="*/ 2203 h 10699"/>
                <a:gd name="T24" fmla="*/ 7755 w 10742"/>
                <a:gd name="T25" fmla="*/ 5531 h 10699"/>
                <a:gd name="T26" fmla="*/ 6883 w 10742"/>
                <a:gd name="T27" fmla="*/ 6019 h 10699"/>
                <a:gd name="T28" fmla="*/ 5915 w 10742"/>
                <a:gd name="T29" fmla="*/ 5771 h 10699"/>
                <a:gd name="T30" fmla="*/ 4283 w 10742"/>
                <a:gd name="T31" fmla="*/ 4539 h 10699"/>
                <a:gd name="T32" fmla="*/ 2411 w 10742"/>
                <a:gd name="T33" fmla="*/ 6859 h 10699"/>
                <a:gd name="T34" fmla="*/ 1371 w 10742"/>
                <a:gd name="T35" fmla="*/ 7371 h 10699"/>
                <a:gd name="T36" fmla="*/ 539 w 10742"/>
                <a:gd name="T37" fmla="*/ 7067 h 10699"/>
                <a:gd name="T38" fmla="*/ 715 w 10742"/>
                <a:gd name="T39" fmla="*/ 10699 h 10699"/>
                <a:gd name="T40" fmla="*/ 243 w 10742"/>
                <a:gd name="T41" fmla="*/ 10499 h 10699"/>
                <a:gd name="T42" fmla="*/ 43 w 10742"/>
                <a:gd name="T43" fmla="*/ 10027 h 10699"/>
                <a:gd name="T44" fmla="*/ 243 w 10742"/>
                <a:gd name="T45" fmla="*/ 9563 h 10699"/>
                <a:gd name="T46" fmla="*/ 715 w 10742"/>
                <a:gd name="T47" fmla="*/ 9371 h 10699"/>
                <a:gd name="T48" fmla="*/ 10043 w 10742"/>
                <a:gd name="T49" fmla="*/ 9371 h 10699"/>
                <a:gd name="T50" fmla="*/ 10515 w 10742"/>
                <a:gd name="T51" fmla="*/ 9563 h 10699"/>
                <a:gd name="T52" fmla="*/ 10715 w 10742"/>
                <a:gd name="T53" fmla="*/ 10027 h 10699"/>
                <a:gd name="T54" fmla="*/ 10515 w 10742"/>
                <a:gd name="T55" fmla="*/ 10499 h 10699"/>
                <a:gd name="T56" fmla="*/ 10043 w 10742"/>
                <a:gd name="T57" fmla="*/ 10699 h 10699"/>
                <a:gd name="T58" fmla="*/ 715 w 10742"/>
                <a:gd name="T59" fmla="*/ 10699 h 10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42" h="10699">
                  <a:moveTo>
                    <a:pt x="539" y="7067"/>
                  </a:moveTo>
                  <a:cubicBezTo>
                    <a:pt x="251" y="6832"/>
                    <a:pt x="86" y="6533"/>
                    <a:pt x="43" y="6171"/>
                  </a:cubicBezTo>
                  <a:cubicBezTo>
                    <a:pt x="0" y="5808"/>
                    <a:pt x="96" y="5483"/>
                    <a:pt x="331" y="5195"/>
                  </a:cubicBezTo>
                  <a:lnTo>
                    <a:pt x="3003" y="1867"/>
                  </a:lnTo>
                  <a:cubicBezTo>
                    <a:pt x="3227" y="1589"/>
                    <a:pt x="3518" y="1427"/>
                    <a:pt x="3875" y="1379"/>
                  </a:cubicBezTo>
                  <a:cubicBezTo>
                    <a:pt x="4232" y="1331"/>
                    <a:pt x="4555" y="1413"/>
                    <a:pt x="4843" y="1627"/>
                  </a:cubicBezTo>
                  <a:lnTo>
                    <a:pt x="6475" y="2859"/>
                  </a:lnTo>
                  <a:lnTo>
                    <a:pt x="8331" y="539"/>
                  </a:lnTo>
                  <a:cubicBezTo>
                    <a:pt x="8566" y="251"/>
                    <a:pt x="8864" y="85"/>
                    <a:pt x="9227" y="43"/>
                  </a:cubicBezTo>
                  <a:cubicBezTo>
                    <a:pt x="9590" y="0"/>
                    <a:pt x="9915" y="96"/>
                    <a:pt x="10203" y="331"/>
                  </a:cubicBezTo>
                  <a:cubicBezTo>
                    <a:pt x="10491" y="565"/>
                    <a:pt x="10656" y="864"/>
                    <a:pt x="10699" y="1227"/>
                  </a:cubicBezTo>
                  <a:cubicBezTo>
                    <a:pt x="10742" y="1589"/>
                    <a:pt x="10646" y="1915"/>
                    <a:pt x="10411" y="2203"/>
                  </a:cubicBezTo>
                  <a:lnTo>
                    <a:pt x="7755" y="5531"/>
                  </a:lnTo>
                  <a:cubicBezTo>
                    <a:pt x="7531" y="5808"/>
                    <a:pt x="7240" y="5971"/>
                    <a:pt x="6883" y="6019"/>
                  </a:cubicBezTo>
                  <a:cubicBezTo>
                    <a:pt x="6526" y="6067"/>
                    <a:pt x="6203" y="5984"/>
                    <a:pt x="5915" y="5771"/>
                  </a:cubicBezTo>
                  <a:lnTo>
                    <a:pt x="4283" y="4539"/>
                  </a:lnTo>
                  <a:lnTo>
                    <a:pt x="2411" y="6859"/>
                  </a:lnTo>
                  <a:cubicBezTo>
                    <a:pt x="2155" y="7200"/>
                    <a:pt x="1808" y="7371"/>
                    <a:pt x="1371" y="7371"/>
                  </a:cubicBezTo>
                  <a:cubicBezTo>
                    <a:pt x="1072" y="7371"/>
                    <a:pt x="795" y="7269"/>
                    <a:pt x="539" y="7067"/>
                  </a:cubicBezTo>
                  <a:close/>
                  <a:moveTo>
                    <a:pt x="715" y="10699"/>
                  </a:moveTo>
                  <a:cubicBezTo>
                    <a:pt x="534" y="10699"/>
                    <a:pt x="376" y="10632"/>
                    <a:pt x="243" y="10499"/>
                  </a:cubicBezTo>
                  <a:cubicBezTo>
                    <a:pt x="110" y="10365"/>
                    <a:pt x="43" y="10208"/>
                    <a:pt x="43" y="10027"/>
                  </a:cubicBezTo>
                  <a:cubicBezTo>
                    <a:pt x="43" y="9845"/>
                    <a:pt x="110" y="9691"/>
                    <a:pt x="243" y="9563"/>
                  </a:cubicBezTo>
                  <a:cubicBezTo>
                    <a:pt x="376" y="9435"/>
                    <a:pt x="534" y="9371"/>
                    <a:pt x="715" y="9371"/>
                  </a:cubicBezTo>
                  <a:lnTo>
                    <a:pt x="10043" y="9371"/>
                  </a:lnTo>
                  <a:cubicBezTo>
                    <a:pt x="10224" y="9371"/>
                    <a:pt x="10382" y="9435"/>
                    <a:pt x="10515" y="9563"/>
                  </a:cubicBezTo>
                  <a:cubicBezTo>
                    <a:pt x="10648" y="9691"/>
                    <a:pt x="10715" y="9845"/>
                    <a:pt x="10715" y="10027"/>
                  </a:cubicBezTo>
                  <a:cubicBezTo>
                    <a:pt x="10715" y="10208"/>
                    <a:pt x="10648" y="10365"/>
                    <a:pt x="10515" y="10499"/>
                  </a:cubicBezTo>
                  <a:cubicBezTo>
                    <a:pt x="10382" y="10632"/>
                    <a:pt x="10224" y="10699"/>
                    <a:pt x="10043" y="10699"/>
                  </a:cubicBezTo>
                  <a:lnTo>
                    <a:pt x="715" y="10699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2" name="Group 13"/>
          <p:cNvGrpSpPr/>
          <p:nvPr/>
        </p:nvGrpSpPr>
        <p:grpSpPr>
          <a:xfrm>
            <a:off x="10687522" y="5238016"/>
            <a:ext cx="275756" cy="265930"/>
            <a:chOff x="1401682" y="3914446"/>
            <a:chExt cx="617689" cy="595678"/>
          </a:xfrm>
          <a:solidFill>
            <a:schemeClr val="bg1"/>
          </a:solidFill>
        </p:grpSpPr>
        <p:sp>
          <p:nvSpPr>
            <p:cNvPr id="43" name="图形 4" descr="原子 纯色填充"/>
            <p:cNvSpPr/>
            <p:nvPr/>
          </p:nvSpPr>
          <p:spPr>
            <a:xfrm>
              <a:off x="1661842" y="4167609"/>
              <a:ext cx="92653" cy="89351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2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4" name="图形 4" descr="原子 纯色填充"/>
            <p:cNvSpPr/>
            <p:nvPr/>
          </p:nvSpPr>
          <p:spPr>
            <a:xfrm>
              <a:off x="1401682" y="3914446"/>
              <a:ext cx="617689" cy="595678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2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990600" y="681990"/>
            <a:ext cx="4111625" cy="92075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96" y="1227119"/>
            <a:ext cx="5706292" cy="5706292"/>
          </a:xfrm>
          <a:prstGeom prst="rect">
            <a:avLst/>
          </a:prstGeom>
          <a:effectLst/>
        </p:spPr>
      </p:pic>
      <p:sp>
        <p:nvSpPr>
          <p:cNvPr id="3" name="Subtitle 2"/>
          <p:cNvSpPr txBox="1"/>
          <p:nvPr/>
        </p:nvSpPr>
        <p:spPr>
          <a:xfrm>
            <a:off x="3380825" y="-976374"/>
            <a:ext cx="5335956" cy="41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defRPr/>
            </a:pPr>
            <a:endParaRPr lang="zh-CN" altLang="en-US" sz="28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4115" y="850900"/>
            <a:ext cx="376555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课程思政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依法纳税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4799778" y="2608358"/>
            <a:ext cx="2946067" cy="440260"/>
            <a:chOff x="1021285" y="2581734"/>
            <a:chExt cx="2946067" cy="440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1021285" y="2581734"/>
              <a:ext cx="2946067" cy="440260"/>
              <a:chOff x="1231148" y="2581734"/>
              <a:chExt cx="2946067" cy="440260"/>
            </a:xfrm>
          </p:grpSpPr>
          <p:sp>
            <p:nvSpPr>
              <p:cNvPr id="10" name="矩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1231148" y="2581735"/>
                <a:ext cx="2946067" cy="440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EEFFA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1" name="矩形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1231148" y="2581734"/>
                <a:ext cx="139773" cy="440260"/>
              </a:xfrm>
              <a:prstGeom prst="rect">
                <a:avLst/>
              </a:prstGeom>
              <a:gradFill flip="none" rotWithShape="1"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1204376" y="2672537"/>
              <a:ext cx="268068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50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atin typeface="+mj-lt"/>
                  <a:ea typeface="+mj-ea"/>
                </a:defRPr>
              </a:lvl1pPr>
            </a:lstStyle>
            <a:p>
              <a:pPr algn="ctr"/>
              <a:r>
                <a:rPr lang="zh-CN" altLang="en-US" sz="1400" b="1" dirty="0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保证和实现财政收入</a:t>
              </a:r>
              <a:endParaRPr lang="zh-CN" altLang="en-US" sz="1400" b="1" dirty="0">
                <a:gradFill>
                  <a:gsLst>
                    <a:gs pos="0">
                      <a:srgbClr val="92BFB5"/>
                    </a:gs>
                    <a:gs pos="53000">
                      <a:srgbClr val="52A4AE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5" name="Rectangle 27"/>
          <p:cNvSpPr/>
          <p:nvPr/>
        </p:nvSpPr>
        <p:spPr>
          <a:xfrm>
            <a:off x="549388" y="2382097"/>
            <a:ext cx="317565" cy="317565"/>
          </a:xfrm>
          <a:prstGeom prst="rect">
            <a:avLst/>
          </a:prstGeom>
          <a:solidFill>
            <a:srgbClr val="C1D8C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28"/>
          <p:cNvSpPr/>
          <p:nvPr/>
        </p:nvSpPr>
        <p:spPr>
          <a:xfrm>
            <a:off x="603663" y="2460501"/>
            <a:ext cx="187426" cy="187426"/>
          </a:xfrm>
          <a:prstGeom prst="rect">
            <a:avLst/>
          </a:pr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990600" y="2329815"/>
            <a:ext cx="36277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我国税收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取之于民，用之于民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，也是公共财政最主要的收入形式和来源。国家经济和市场经济的公平强大，才能让企业和个人的经济更有活力。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>
            <p:custDataLst>
              <p:tags r:id="rId6"/>
            </p:custDataLst>
          </p:nvPr>
        </p:nvGrpSpPr>
        <p:grpSpPr>
          <a:xfrm>
            <a:off x="4799778" y="3250180"/>
            <a:ext cx="2946067" cy="440260"/>
            <a:chOff x="1021285" y="2581734"/>
            <a:chExt cx="2946067" cy="440260"/>
          </a:xfrm>
        </p:grpSpPr>
        <p:grpSp>
          <p:nvGrpSpPr>
            <p:cNvPr id="59" name="组合 58"/>
            <p:cNvGrpSpPr/>
            <p:nvPr/>
          </p:nvGrpSpPr>
          <p:grpSpPr>
            <a:xfrm>
              <a:off x="1021285" y="2581734"/>
              <a:ext cx="2946067" cy="440260"/>
              <a:chOff x="1231148" y="2581734"/>
              <a:chExt cx="2946067" cy="440260"/>
            </a:xfrm>
          </p:grpSpPr>
          <p:sp>
            <p:nvSpPr>
              <p:cNvPr id="61" name="矩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1231148" y="2581735"/>
                <a:ext cx="2946067" cy="440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EEFFA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2" name="矩形 61"/>
              <p:cNvSpPr/>
              <p:nvPr>
                <p:custDataLst>
                  <p:tags r:id="rId8"/>
                </p:custDataLst>
              </p:nvPr>
            </p:nvSpPr>
            <p:spPr>
              <a:xfrm>
                <a:off x="1231148" y="2581734"/>
                <a:ext cx="139773" cy="440260"/>
              </a:xfrm>
              <a:prstGeom prst="rect">
                <a:avLst/>
              </a:prstGeom>
              <a:gradFill flip="none" rotWithShape="1"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60" name="文本框 59"/>
            <p:cNvSpPr txBox="1"/>
            <p:nvPr>
              <p:custDataLst>
                <p:tags r:id="rId9"/>
              </p:custDataLst>
            </p:nvPr>
          </p:nvSpPr>
          <p:spPr>
            <a:xfrm>
              <a:off x="1204376" y="2672537"/>
              <a:ext cx="268068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50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atin typeface="+mj-lt"/>
                  <a:ea typeface="+mj-ea"/>
                </a:defRPr>
              </a:lvl1pPr>
            </a:lstStyle>
            <a:p>
              <a:pPr algn="ctr"/>
              <a:r>
                <a:rPr lang="zh-CN" altLang="en-US" sz="1400" b="1" dirty="0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国家调控经济的重要杠杆</a:t>
              </a:r>
              <a:endParaRPr lang="zh-CN" altLang="en-US" sz="1400" b="1" dirty="0">
                <a:gradFill>
                  <a:gsLst>
                    <a:gs pos="0">
                      <a:srgbClr val="92BFB5"/>
                    </a:gs>
                    <a:gs pos="53000">
                      <a:srgbClr val="52A4AE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10"/>
            </p:custDataLst>
          </p:nvPr>
        </p:nvGrpSpPr>
        <p:grpSpPr>
          <a:xfrm>
            <a:off x="4799778" y="3892002"/>
            <a:ext cx="2946067" cy="440260"/>
            <a:chOff x="1021285" y="2581734"/>
            <a:chExt cx="2946067" cy="440260"/>
          </a:xfrm>
        </p:grpSpPr>
        <p:grpSp>
          <p:nvGrpSpPr>
            <p:cNvPr id="64" name="组合 63"/>
            <p:cNvGrpSpPr/>
            <p:nvPr/>
          </p:nvGrpSpPr>
          <p:grpSpPr>
            <a:xfrm>
              <a:off x="1021285" y="2581734"/>
              <a:ext cx="2946067" cy="440260"/>
              <a:chOff x="1231148" y="2581734"/>
              <a:chExt cx="2946067" cy="440260"/>
            </a:xfrm>
          </p:grpSpPr>
          <p:sp>
            <p:nvSpPr>
              <p:cNvPr id="66" name="矩形 65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31148" y="2581735"/>
                <a:ext cx="2946067" cy="440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EEFFA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67" name="矩形 6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31148" y="2581734"/>
                <a:ext cx="139773" cy="440260"/>
              </a:xfrm>
              <a:prstGeom prst="rect">
                <a:avLst/>
              </a:prstGeom>
              <a:gradFill flip="none" rotWithShape="1"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65" name="文本框 64"/>
            <p:cNvSpPr txBox="1"/>
            <p:nvPr>
              <p:custDataLst>
                <p:tags r:id="rId13"/>
              </p:custDataLst>
            </p:nvPr>
          </p:nvSpPr>
          <p:spPr>
            <a:xfrm>
              <a:off x="1204376" y="2672537"/>
              <a:ext cx="268068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50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atin typeface="+mj-lt"/>
                  <a:ea typeface="+mj-ea"/>
                </a:defRPr>
              </a:lvl1pPr>
            </a:lstStyle>
            <a:p>
              <a:pPr algn="ctr"/>
              <a:r>
                <a:rPr lang="zh-CN" altLang="en-US" sz="1400" b="1" dirty="0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维护国家政权的作用</a:t>
              </a:r>
              <a:endParaRPr lang="zh-CN" altLang="en-US" sz="1400" b="1" dirty="0">
                <a:gradFill>
                  <a:gsLst>
                    <a:gs pos="0">
                      <a:srgbClr val="92BFB5"/>
                    </a:gs>
                    <a:gs pos="53000">
                      <a:srgbClr val="52A4AE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14"/>
            </p:custDataLst>
          </p:nvPr>
        </p:nvGrpSpPr>
        <p:grpSpPr>
          <a:xfrm>
            <a:off x="4799778" y="4533824"/>
            <a:ext cx="2946067" cy="440260"/>
            <a:chOff x="1021285" y="2581734"/>
            <a:chExt cx="2946067" cy="440260"/>
          </a:xfrm>
        </p:grpSpPr>
        <p:grpSp>
          <p:nvGrpSpPr>
            <p:cNvPr id="69" name="组合 68"/>
            <p:cNvGrpSpPr/>
            <p:nvPr/>
          </p:nvGrpSpPr>
          <p:grpSpPr>
            <a:xfrm>
              <a:off x="1021285" y="2581734"/>
              <a:ext cx="2946067" cy="440260"/>
              <a:chOff x="1231148" y="2581734"/>
              <a:chExt cx="2946067" cy="440260"/>
            </a:xfrm>
          </p:grpSpPr>
          <p:sp>
            <p:nvSpPr>
              <p:cNvPr id="71" name="矩形 7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31148" y="2581735"/>
                <a:ext cx="2946067" cy="440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EEFFA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2" name="矩形 71"/>
              <p:cNvSpPr/>
              <p:nvPr>
                <p:custDataLst>
                  <p:tags r:id="rId16"/>
                </p:custDataLst>
              </p:nvPr>
            </p:nvSpPr>
            <p:spPr>
              <a:xfrm>
                <a:off x="1231148" y="2581734"/>
                <a:ext cx="139773" cy="440260"/>
              </a:xfrm>
              <a:prstGeom prst="rect">
                <a:avLst/>
              </a:prstGeom>
              <a:gradFill flip="none" rotWithShape="1"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70" name="文本框 69"/>
            <p:cNvSpPr txBox="1"/>
            <p:nvPr>
              <p:custDataLst>
                <p:tags r:id="rId17"/>
              </p:custDataLst>
            </p:nvPr>
          </p:nvSpPr>
          <p:spPr>
            <a:xfrm>
              <a:off x="1204376" y="2672537"/>
              <a:ext cx="268068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50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atin typeface="+mj-lt"/>
                  <a:ea typeface="+mj-ea"/>
                </a:defRPr>
              </a:lvl1pPr>
            </a:lstStyle>
            <a:p>
              <a:pPr algn="ctr"/>
              <a:r>
                <a:rPr lang="zh-CN" altLang="en-US" sz="1400" b="1" dirty="0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防止个人隐匿收入</a:t>
              </a:r>
              <a:endParaRPr lang="zh-CN" altLang="en-US" sz="1400" b="1" dirty="0">
                <a:gradFill>
                  <a:gsLst>
                    <a:gs pos="0">
                      <a:srgbClr val="92BFB5"/>
                    </a:gs>
                    <a:gs pos="53000">
                      <a:srgbClr val="52A4AE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73" name="组合 72"/>
          <p:cNvGrpSpPr/>
          <p:nvPr>
            <p:custDataLst>
              <p:tags r:id="rId18"/>
            </p:custDataLst>
          </p:nvPr>
        </p:nvGrpSpPr>
        <p:grpSpPr>
          <a:xfrm>
            <a:off x="4799778" y="5175644"/>
            <a:ext cx="2946067" cy="440260"/>
            <a:chOff x="1021285" y="2581734"/>
            <a:chExt cx="2946067" cy="440260"/>
          </a:xfrm>
        </p:grpSpPr>
        <p:grpSp>
          <p:nvGrpSpPr>
            <p:cNvPr id="74" name="组合 73"/>
            <p:cNvGrpSpPr/>
            <p:nvPr/>
          </p:nvGrpSpPr>
          <p:grpSpPr>
            <a:xfrm>
              <a:off x="1021285" y="2581734"/>
              <a:ext cx="2946067" cy="440260"/>
              <a:chOff x="1231148" y="2581734"/>
              <a:chExt cx="2946067" cy="440260"/>
            </a:xfrm>
          </p:grpSpPr>
          <p:sp>
            <p:nvSpPr>
              <p:cNvPr id="76" name="矩形 75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31148" y="2581735"/>
                <a:ext cx="2946067" cy="440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EEFFA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77" name="矩形 76"/>
              <p:cNvSpPr/>
              <p:nvPr>
                <p:custDataLst>
                  <p:tags r:id="rId20"/>
                </p:custDataLst>
              </p:nvPr>
            </p:nvSpPr>
            <p:spPr>
              <a:xfrm>
                <a:off x="1231148" y="2581734"/>
                <a:ext cx="139773" cy="440260"/>
              </a:xfrm>
              <a:prstGeom prst="rect">
                <a:avLst/>
              </a:prstGeom>
              <a:gradFill flip="none" rotWithShape="1"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21"/>
              </p:custDataLst>
            </p:nvPr>
          </p:nvSpPr>
          <p:spPr>
            <a:xfrm>
              <a:off x="1204376" y="2672537"/>
              <a:ext cx="268068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50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atin typeface="+mj-lt"/>
                  <a:ea typeface="+mj-ea"/>
                </a:defRPr>
              </a:lvl1pPr>
            </a:lstStyle>
            <a:p>
              <a:pPr algn="ctr"/>
              <a:r>
                <a:rPr lang="zh-CN" altLang="en-US" sz="1400" b="1" dirty="0">
                  <a:gradFill>
                    <a:gsLst>
                      <a:gs pos="0">
                        <a:srgbClr val="92BFB5"/>
                      </a:gs>
                      <a:gs pos="53000">
                        <a:srgbClr val="52A4AE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国防建设</a:t>
              </a:r>
              <a:endParaRPr lang="zh-CN" altLang="en-US" sz="1400" b="1" dirty="0">
                <a:gradFill>
                  <a:gsLst>
                    <a:gs pos="0">
                      <a:srgbClr val="92BFB5"/>
                    </a:gs>
                    <a:gs pos="53000">
                      <a:srgbClr val="52A4AE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06450" y="767080"/>
            <a:ext cx="48895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课程实践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操作指南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295910" y="2339340"/>
            <a:ext cx="5420995" cy="1760220"/>
            <a:chOff x="817007" y="2700821"/>
            <a:chExt cx="4799031" cy="1757856"/>
          </a:xfrm>
        </p:grpSpPr>
        <p:sp>
          <p:nvSpPr>
            <p:cNvPr id="20" name="矩形 10"/>
            <p:cNvSpPr/>
            <p:nvPr>
              <p:custDataLst>
                <p:tags r:id="rId4"/>
              </p:custDataLst>
            </p:nvPr>
          </p:nvSpPr>
          <p:spPr>
            <a:xfrm>
              <a:off x="817007" y="2700821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5"/>
              </p:custDataLst>
            </p:nvPr>
          </p:nvCxnSpPr>
          <p:spPr>
            <a:xfrm flipH="1">
              <a:off x="817007" y="2700821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图表 21"/>
            <p:cNvGraphicFramePr/>
            <p:nvPr>
              <p:custDataLst>
                <p:tags r:id="rId6"/>
              </p:custDataLst>
            </p:nvPr>
          </p:nvGraphicFramePr>
          <p:xfrm>
            <a:off x="853994" y="2911057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58109" y="3229698"/>
              <a:ext cx="506870" cy="5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1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8"/>
              </p:custDataLst>
            </p:nvPr>
          </p:nvSpPr>
          <p:spPr>
            <a:xfrm>
              <a:off x="2250425" y="3385108"/>
              <a:ext cx="3203536" cy="44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1"/>
            <p:cNvSpPr txBox="1"/>
            <p:nvPr>
              <p:custDataLst>
                <p:tags r:id="rId9"/>
              </p:custDataLst>
            </p:nvPr>
          </p:nvSpPr>
          <p:spPr>
            <a:xfrm>
              <a:off x="2260511" y="2980676"/>
              <a:ext cx="2994086" cy="39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下载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app</a:t>
              </a:r>
              <a:endParaRPr lang="en-US" altLang="zh-CN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99569" y="1846949"/>
            <a:ext cx="575229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个税汇算时间为次年</a:t>
            </a:r>
            <a:r>
              <a:rPr lang="en-US" altLang="zh-CN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3</a:t>
            </a:r>
            <a:r>
              <a:rPr lang="zh-CN" altLang="en-US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月</a:t>
            </a:r>
            <a:r>
              <a:rPr lang="en-US" altLang="zh-CN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1</a:t>
            </a:r>
            <a:r>
              <a:rPr lang="zh-CN" altLang="en-US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日</a:t>
            </a:r>
            <a:r>
              <a:rPr lang="en-US" altLang="zh-CN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-6</a:t>
            </a:r>
            <a:r>
              <a:rPr lang="zh-CN" altLang="en-US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月</a:t>
            </a:r>
            <a:r>
              <a:rPr lang="en-US" altLang="zh-CN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30</a:t>
            </a:r>
            <a:r>
              <a:rPr lang="zh-CN" altLang="en-US" sz="2000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日。</a:t>
            </a:r>
            <a:endParaRPr lang="zh-CN" altLang="en-US" sz="2000" b="1" dirty="0">
              <a:gradFill flip="none" rotWithShape="1"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296545" y="4262120"/>
            <a:ext cx="5420360" cy="1802765"/>
            <a:chOff x="817007" y="4626977"/>
            <a:chExt cx="4799031" cy="1770536"/>
          </a:xfrm>
        </p:grpSpPr>
        <p:sp>
          <p:nvSpPr>
            <p:cNvPr id="24" name="矩形 10"/>
            <p:cNvSpPr/>
            <p:nvPr>
              <p:custDataLst>
                <p:tags r:id="rId11"/>
              </p:custDataLst>
            </p:nvPr>
          </p:nvSpPr>
          <p:spPr>
            <a:xfrm>
              <a:off x="817007" y="4626977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graphicFrame>
          <p:nvGraphicFramePr>
            <p:cNvPr id="26" name="图表 25"/>
            <p:cNvGraphicFramePr/>
            <p:nvPr>
              <p:custDataLst>
                <p:tags r:id="rId12"/>
              </p:custDataLst>
            </p:nvPr>
          </p:nvGraphicFramePr>
          <p:xfrm>
            <a:off x="853994" y="4837213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文本框 26"/>
            <p:cNvSpPr txBox="1"/>
            <p:nvPr>
              <p:custDataLst>
                <p:tags r:id="rId13"/>
              </p:custDataLst>
            </p:nvPr>
          </p:nvSpPr>
          <p:spPr>
            <a:xfrm>
              <a:off x="1458109" y="5094678"/>
              <a:ext cx="506870" cy="512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2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4"/>
              </p:custDataLst>
            </p:nvPr>
          </p:nvSpPr>
          <p:spPr>
            <a:xfrm>
              <a:off x="2250425" y="5315623"/>
              <a:ext cx="3203536" cy="361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2" name="文本框 1"/>
            <p:cNvSpPr txBox="1"/>
            <p:nvPr>
              <p:custDataLst>
                <p:tags r:id="rId15"/>
              </p:custDataLst>
            </p:nvPr>
          </p:nvSpPr>
          <p:spPr>
            <a:xfrm>
              <a:off x="2260511" y="4949819"/>
              <a:ext cx="2994086" cy="39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开始申报</a:t>
              </a:r>
              <a:endParaRPr lang="zh-CN" altLang="en-US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6"/>
              </p:custDataLst>
            </p:nvPr>
          </p:nvCxnSpPr>
          <p:spPr>
            <a:xfrm flipH="1">
              <a:off x="817007" y="4639657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66485" y="706120"/>
            <a:ext cx="4872355" cy="5027930"/>
          </a:xfrm>
          <a:prstGeom prst="rect">
            <a:avLst/>
          </a:prstGeom>
        </p:spPr>
      </p:pic>
      <p:sp>
        <p:nvSpPr>
          <p:cNvPr id="37" name="半闭框 36"/>
          <p:cNvSpPr/>
          <p:nvPr/>
        </p:nvSpPr>
        <p:spPr>
          <a:xfrm rot="16200000" flipV="1">
            <a:off x="10616641" y="5426627"/>
            <a:ext cx="422086" cy="422086"/>
          </a:xfrm>
          <a:prstGeom prst="halfFrame">
            <a:avLst/>
          </a:prstGeom>
          <a:gradFill flip="none" rotWithShape="1">
            <a:gsLst>
              <a:gs pos="0">
                <a:srgbClr val="92BFB5"/>
              </a:gs>
              <a:gs pos="86000">
                <a:srgbClr val="52A4AE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6" name="半闭框 35"/>
          <p:cNvSpPr/>
          <p:nvPr/>
        </p:nvSpPr>
        <p:spPr>
          <a:xfrm>
            <a:off x="6034382" y="646825"/>
            <a:ext cx="422086" cy="422086"/>
          </a:xfrm>
          <a:prstGeom prst="halfFrame">
            <a:avLst/>
          </a:prstGeom>
          <a:gradFill flip="none" rotWithShape="1">
            <a:gsLst>
              <a:gs pos="0">
                <a:srgbClr val="92BFB5"/>
              </a:gs>
              <a:gs pos="86000">
                <a:srgbClr val="52A4AE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340610" y="3126105"/>
            <a:ext cx="2075180" cy="991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927225" y="4946650"/>
            <a:ext cx="3789680" cy="17830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bldLvl="0" animBg="1"/>
      <p:bldP spid="3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5175" y="101092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课程实践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操作指南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19810" y="1708150"/>
            <a:ext cx="5420995" cy="1760220"/>
            <a:chOff x="817007" y="2700821"/>
            <a:chExt cx="4799031" cy="1757856"/>
          </a:xfrm>
        </p:grpSpPr>
        <p:sp>
          <p:nvSpPr>
            <p:cNvPr id="20" name="矩形 10"/>
            <p:cNvSpPr/>
            <p:nvPr>
              <p:custDataLst>
                <p:tags r:id="rId3"/>
              </p:custDataLst>
            </p:nvPr>
          </p:nvSpPr>
          <p:spPr>
            <a:xfrm>
              <a:off x="817007" y="2700821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4"/>
              </p:custDataLst>
            </p:nvPr>
          </p:nvCxnSpPr>
          <p:spPr>
            <a:xfrm flipH="1">
              <a:off x="817007" y="2700821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图表 21"/>
            <p:cNvGraphicFramePr/>
            <p:nvPr>
              <p:custDataLst>
                <p:tags r:id="rId5"/>
              </p:custDataLst>
            </p:nvPr>
          </p:nvGraphicFramePr>
          <p:xfrm>
            <a:off x="853994" y="2911057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58109" y="3229698"/>
              <a:ext cx="506870" cy="5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3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2250425" y="3385108"/>
              <a:ext cx="3203536" cy="44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260511" y="2980676"/>
              <a:ext cx="2994086" cy="39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确认基本信息</a:t>
              </a:r>
              <a:endParaRPr lang="zh-CN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5550" y="469900"/>
            <a:ext cx="4616450" cy="591883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434840" y="983615"/>
            <a:ext cx="3242945" cy="121920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5175" y="101092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课程实践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操作指南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26160" y="1727200"/>
            <a:ext cx="5420995" cy="1760220"/>
            <a:chOff x="817007" y="2700821"/>
            <a:chExt cx="4799031" cy="1757856"/>
          </a:xfrm>
        </p:grpSpPr>
        <p:sp>
          <p:nvSpPr>
            <p:cNvPr id="20" name="矩形 10"/>
            <p:cNvSpPr/>
            <p:nvPr>
              <p:custDataLst>
                <p:tags r:id="rId3"/>
              </p:custDataLst>
            </p:nvPr>
          </p:nvSpPr>
          <p:spPr>
            <a:xfrm>
              <a:off x="817007" y="2700821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4"/>
              </p:custDataLst>
            </p:nvPr>
          </p:nvCxnSpPr>
          <p:spPr>
            <a:xfrm flipH="1">
              <a:off x="817007" y="2700821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图表 21"/>
            <p:cNvGraphicFramePr/>
            <p:nvPr>
              <p:custDataLst>
                <p:tags r:id="rId5"/>
              </p:custDataLst>
            </p:nvPr>
          </p:nvGraphicFramePr>
          <p:xfrm>
            <a:off x="853994" y="2911057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58109" y="3229698"/>
              <a:ext cx="506870" cy="5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4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2250425" y="3385108"/>
              <a:ext cx="3203536" cy="44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260511" y="2980676"/>
              <a:ext cx="2994086" cy="39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进入收入和税前扣除页面</a:t>
              </a:r>
              <a:endParaRPr lang="zh-CN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4940935" y="1022350"/>
            <a:ext cx="2646045" cy="9658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180" y="50800"/>
            <a:ext cx="4450080" cy="67252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96035" y="372046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①点击</a:t>
            </a:r>
            <a:r>
              <a:rPr lang="en-US" altLang="zh-CN"/>
              <a:t>“</a:t>
            </a:r>
            <a:r>
              <a:rPr lang="zh-CN" altLang="en-US">
                <a:ea typeface="宋体" panose="02010600030101010101" pitchFamily="2" charset="-122"/>
              </a:rPr>
              <a:t>工资薪金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，选择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</a:rPr>
              <a:t>全年一次性奖金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②奖金计税方式可选择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</a:rPr>
              <a:t>全年一次性奖金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或者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</a:rPr>
              <a:t>单独计税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5175" y="101092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课程实践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操作指南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19810" y="1708150"/>
            <a:ext cx="5420995" cy="1760220"/>
            <a:chOff x="817007" y="2700821"/>
            <a:chExt cx="4799031" cy="1757856"/>
          </a:xfrm>
        </p:grpSpPr>
        <p:sp>
          <p:nvSpPr>
            <p:cNvPr id="20" name="矩形 10"/>
            <p:cNvSpPr/>
            <p:nvPr>
              <p:custDataLst>
                <p:tags r:id="rId3"/>
              </p:custDataLst>
            </p:nvPr>
          </p:nvSpPr>
          <p:spPr>
            <a:xfrm>
              <a:off x="817007" y="2700821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4"/>
              </p:custDataLst>
            </p:nvPr>
          </p:nvCxnSpPr>
          <p:spPr>
            <a:xfrm flipH="1">
              <a:off x="817007" y="2700821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图表 21"/>
            <p:cNvGraphicFramePr/>
            <p:nvPr>
              <p:custDataLst>
                <p:tags r:id="rId5"/>
              </p:custDataLst>
            </p:nvPr>
          </p:nvGraphicFramePr>
          <p:xfrm>
            <a:off x="853994" y="2911057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58109" y="3229698"/>
              <a:ext cx="506870" cy="5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5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2250425" y="3385108"/>
              <a:ext cx="3203536" cy="44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260511" y="2980676"/>
              <a:ext cx="2994086" cy="39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进入税款计算页面</a:t>
              </a:r>
              <a:endParaRPr lang="zh-CN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4940935" y="1022350"/>
            <a:ext cx="2646045" cy="9658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296035" y="372046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①确定对各项扣除项目核定无误后，点击保存。</a:t>
            </a:r>
            <a:endParaRPr lang="zh-CN" altLang="en-US"/>
          </a:p>
          <a:p>
            <a:r>
              <a:rPr lang="zh-CN" altLang="en-US">
                <a:ea typeface="宋体" panose="02010600030101010101" pitchFamily="2" charset="-122"/>
              </a:rPr>
              <a:t>②进行下一步操作。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8740" y="92075"/>
            <a:ext cx="3689350" cy="6621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5175" y="101092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课程实践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操作指南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19810" y="1708150"/>
            <a:ext cx="5420995" cy="1760220"/>
            <a:chOff x="817007" y="2700821"/>
            <a:chExt cx="4799031" cy="1757856"/>
          </a:xfrm>
        </p:grpSpPr>
        <p:sp>
          <p:nvSpPr>
            <p:cNvPr id="20" name="矩形 10"/>
            <p:cNvSpPr/>
            <p:nvPr>
              <p:custDataLst>
                <p:tags r:id="rId3"/>
              </p:custDataLst>
            </p:nvPr>
          </p:nvSpPr>
          <p:spPr>
            <a:xfrm>
              <a:off x="817007" y="2700821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4"/>
              </p:custDataLst>
            </p:nvPr>
          </p:nvCxnSpPr>
          <p:spPr>
            <a:xfrm flipH="1">
              <a:off x="817007" y="2700821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图表 21"/>
            <p:cNvGraphicFramePr/>
            <p:nvPr>
              <p:custDataLst>
                <p:tags r:id="rId5"/>
              </p:custDataLst>
            </p:nvPr>
          </p:nvGraphicFramePr>
          <p:xfrm>
            <a:off x="853994" y="2911057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58109" y="3229698"/>
              <a:ext cx="506870" cy="5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6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2250425" y="3385108"/>
              <a:ext cx="3203536" cy="44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250476" y="2980480"/>
              <a:ext cx="2544268" cy="70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进入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”</a:t>
              </a:r>
              <a:r>
                <a:rPr 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应补税额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“</a:t>
              </a:r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和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”</a:t>
              </a:r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应退税额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“</a:t>
              </a:r>
              <a:endParaRPr lang="en-US" altLang="zh-CN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4940935" y="1022350"/>
            <a:ext cx="2646045" cy="9658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296035" y="372046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①系统根据填报信息，自动算出</a:t>
            </a:r>
            <a:r>
              <a:rPr lang="en-US" altLang="zh-CN"/>
              <a:t>“</a:t>
            </a:r>
            <a:r>
              <a:rPr lang="zh-CN" altLang="en-US"/>
              <a:t>应补税额</a:t>
            </a:r>
            <a:r>
              <a:rPr lang="en-US" altLang="zh-CN"/>
              <a:t>”</a:t>
            </a:r>
            <a:r>
              <a:rPr lang="zh-CN" altLang="en-US"/>
              <a:t>和</a:t>
            </a:r>
            <a:r>
              <a:rPr lang="en-US" altLang="zh-CN"/>
              <a:t>“</a:t>
            </a:r>
            <a:r>
              <a:rPr lang="zh-CN" altLang="en-US"/>
              <a:t>应退税额</a:t>
            </a:r>
            <a:r>
              <a:rPr lang="en-US" altLang="zh-CN"/>
              <a:t>”</a:t>
            </a:r>
            <a:endParaRPr lang="en-US" altLang="zh-CN"/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8270" y="3535045"/>
            <a:ext cx="3390900" cy="2400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5400" y="127635"/>
            <a:ext cx="3319780" cy="5396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5175" y="101092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课程实践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个税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操作指南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19810" y="1708150"/>
            <a:ext cx="5420995" cy="1760220"/>
            <a:chOff x="817007" y="2700821"/>
            <a:chExt cx="4799031" cy="1757856"/>
          </a:xfrm>
        </p:grpSpPr>
        <p:sp>
          <p:nvSpPr>
            <p:cNvPr id="20" name="矩形 10"/>
            <p:cNvSpPr/>
            <p:nvPr>
              <p:custDataLst>
                <p:tags r:id="rId3"/>
              </p:custDataLst>
            </p:nvPr>
          </p:nvSpPr>
          <p:spPr>
            <a:xfrm>
              <a:off x="817007" y="2700821"/>
              <a:ext cx="4799031" cy="1757856"/>
            </a:xfrm>
            <a:custGeom>
              <a:avLst/>
              <a:gdLst>
                <a:gd name="connsiteX0" fmla="*/ 72000 w 3438223"/>
                <a:gd name="connsiteY0" fmla="*/ 0 h 698500"/>
                <a:gd name="connsiteX1" fmla="*/ 3366223 w 3438223"/>
                <a:gd name="connsiteY1" fmla="*/ 0 h 698500"/>
                <a:gd name="connsiteX2" fmla="*/ 3438223 w 3438223"/>
                <a:gd name="connsiteY2" fmla="*/ 72000 h 698500"/>
                <a:gd name="connsiteX3" fmla="*/ 3438223 w 3438223"/>
                <a:gd name="connsiteY3" fmla="*/ 626500 h 698500"/>
                <a:gd name="connsiteX4" fmla="*/ 3366223 w 3438223"/>
                <a:gd name="connsiteY4" fmla="*/ 698500 h 698500"/>
                <a:gd name="connsiteX5" fmla="*/ 72000 w 3438223"/>
                <a:gd name="connsiteY5" fmla="*/ 698500 h 698500"/>
                <a:gd name="connsiteX6" fmla="*/ 0 w 3438223"/>
                <a:gd name="connsiteY6" fmla="*/ 626500 h 698500"/>
                <a:gd name="connsiteX7" fmla="*/ 0 w 3438223"/>
                <a:gd name="connsiteY7" fmla="*/ 72000 h 698500"/>
                <a:gd name="connsiteX8" fmla="*/ 72000 w 3438223"/>
                <a:gd name="connsiteY8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8223" h="698500">
                  <a:moveTo>
                    <a:pt x="72000" y="0"/>
                  </a:moveTo>
                  <a:lnTo>
                    <a:pt x="3366223" y="0"/>
                  </a:lnTo>
                  <a:cubicBezTo>
                    <a:pt x="3405967" y="0"/>
                    <a:pt x="3438223" y="32256"/>
                    <a:pt x="3438223" y="72000"/>
                  </a:cubicBezTo>
                  <a:lnTo>
                    <a:pt x="3438223" y="626500"/>
                  </a:lnTo>
                  <a:cubicBezTo>
                    <a:pt x="3438223" y="666244"/>
                    <a:pt x="3405967" y="698500"/>
                    <a:pt x="3366223" y="698500"/>
                  </a:cubicBezTo>
                  <a:lnTo>
                    <a:pt x="72000" y="698500"/>
                  </a:lnTo>
                  <a:cubicBezTo>
                    <a:pt x="32256" y="698500"/>
                    <a:pt x="0" y="666244"/>
                    <a:pt x="0" y="626500"/>
                  </a:cubicBezTo>
                  <a:lnTo>
                    <a:pt x="0" y="72000"/>
                  </a:lnTo>
                  <a:cubicBezTo>
                    <a:pt x="0" y="32256"/>
                    <a:pt x="32256" y="0"/>
                    <a:pt x="72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38100" dir="10800000" algn="ctr" rotWithShape="0">
                <a:srgbClr val="275B89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4"/>
              </p:custDataLst>
            </p:nvPr>
          </p:nvCxnSpPr>
          <p:spPr>
            <a:xfrm flipH="1">
              <a:off x="817007" y="2700821"/>
              <a:ext cx="0" cy="1757856"/>
            </a:xfrm>
            <a:prstGeom prst="line">
              <a:avLst/>
            </a:prstGeom>
            <a:ln w="38100">
              <a:solidFill>
                <a:srgbClr val="52A4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图表 21"/>
            <p:cNvGraphicFramePr/>
            <p:nvPr>
              <p:custDataLst>
                <p:tags r:id="rId5"/>
              </p:custDataLst>
            </p:nvPr>
          </p:nvGraphicFramePr>
          <p:xfrm>
            <a:off x="853994" y="2911057"/>
            <a:ext cx="1765370" cy="1176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58109" y="3229698"/>
              <a:ext cx="506870" cy="5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000" b="1">
                  <a:gradFill>
                    <a:gsLst>
                      <a:gs pos="100000">
                        <a:srgbClr val="146EE6"/>
                      </a:gs>
                      <a:gs pos="0">
                        <a:srgbClr val="3A87EE"/>
                      </a:gs>
                    </a:gsLst>
                    <a:lin ang="2700000" scaled="0"/>
                  </a:gradFill>
                  <a:effectLst>
                    <a:outerShdw blurRad="152400" dist="38100" sx="101000" sy="101000" algn="ctr" rotWithShape="0">
                      <a:schemeClr val="accent1">
                        <a:alpha val="22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zh-CN" sz="2800" dirty="0">
                  <a:solidFill>
                    <a:schemeClr val="tx1"/>
                  </a:solidFill>
                  <a:effectLst>
                    <a:outerShdw blurRad="254000" dist="38100" dir="16200000" algn="ctr" rotWithShape="0">
                      <a:schemeClr val="accent2"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7</a:t>
              </a:r>
              <a:endParaRPr lang="en-US" altLang="zh-CN" sz="2800" dirty="0">
                <a:solidFill>
                  <a:schemeClr val="tx1"/>
                </a:solidFill>
                <a:effectLst>
                  <a:outerShdw blurRad="254000" dist="38100" dir="16200000" algn="ctr" rotWithShape="0">
                    <a:schemeClr val="accent2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2250425" y="3385108"/>
              <a:ext cx="3203536" cy="44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250476" y="2980480"/>
              <a:ext cx="2175501" cy="70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13000">
                        <a:srgbClr val="275B89"/>
                      </a:gs>
                      <a:gs pos="100000">
                        <a:srgbClr val="5297D4"/>
                      </a:gs>
                    </a:gsLst>
                    <a:lin ang="1620000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“</a:t>
              </a:r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申请退税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”</a:t>
              </a:r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和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“</a:t>
              </a:r>
              <a:r>
                <a:rPr lang="zh-CN" altLang="en-US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补缴税款</a:t>
              </a:r>
              <a:r>
                <a:rPr lang="en-US" altLang="zh-CN" b="1" dirty="0">
                  <a:gradFill flip="none" rotWithShape="1">
                    <a:gsLst>
                      <a:gs pos="0">
                        <a:srgbClr val="92BFB5"/>
                      </a:gs>
                      <a:gs pos="100000">
                        <a:srgbClr val="52A4AE"/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”</a:t>
              </a:r>
              <a:endParaRPr lang="en-US" altLang="zh-CN" b="1" dirty="0">
                <a:gradFill flip="none" rotWithShape="1">
                  <a:gsLst>
                    <a:gs pos="0">
                      <a:srgbClr val="92BFB5"/>
                    </a:gs>
                    <a:gs pos="100000">
                      <a:srgbClr val="52A4AE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3943985" y="1022350"/>
            <a:ext cx="3642995" cy="104330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296035" y="372046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①系统根据填报信息，自动算出</a:t>
            </a:r>
            <a:r>
              <a:rPr lang="en-US" altLang="zh-CN"/>
              <a:t>“</a:t>
            </a:r>
            <a:r>
              <a:rPr lang="zh-CN" altLang="en-US"/>
              <a:t>应补税额</a:t>
            </a:r>
            <a:r>
              <a:rPr lang="en-US" altLang="zh-CN"/>
              <a:t>”</a:t>
            </a:r>
            <a:r>
              <a:rPr lang="zh-CN" altLang="en-US"/>
              <a:t>和</a:t>
            </a:r>
            <a:r>
              <a:rPr lang="en-US" altLang="zh-CN"/>
              <a:t>“</a:t>
            </a:r>
            <a:r>
              <a:rPr lang="zh-CN" altLang="en-US"/>
              <a:t>应退税额</a:t>
            </a:r>
            <a:r>
              <a:rPr lang="en-US" altLang="zh-CN"/>
              <a:t>”</a:t>
            </a:r>
            <a:endParaRPr lang="en-US" altLang="zh-CN"/>
          </a:p>
          <a:p>
            <a:endParaRPr lang="en-US" altLang="zh-CN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635" y="89535"/>
            <a:ext cx="3509645" cy="450342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4158615" y="2588260"/>
            <a:ext cx="3723005" cy="202057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5455" y="3291840"/>
            <a:ext cx="2917825" cy="3566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44491" y="3148149"/>
            <a:ext cx="5647509" cy="3709851"/>
          </a:xfrm>
          <a:custGeom>
            <a:avLst/>
            <a:gdLst>
              <a:gd name="connsiteX0" fmla="*/ 0 w 5647509"/>
              <a:gd name="connsiteY0" fmla="*/ 0 h 3709851"/>
              <a:gd name="connsiteX1" fmla="*/ 5647509 w 5647509"/>
              <a:gd name="connsiteY1" fmla="*/ 0 h 3709851"/>
              <a:gd name="connsiteX2" fmla="*/ 5647509 w 5647509"/>
              <a:gd name="connsiteY2" fmla="*/ 3709851 h 3709851"/>
              <a:gd name="connsiteX3" fmla="*/ 0 w 5647509"/>
              <a:gd name="connsiteY3" fmla="*/ 3709851 h 3709851"/>
              <a:gd name="connsiteX4" fmla="*/ 0 w 5647509"/>
              <a:gd name="connsiteY4" fmla="*/ 0 h 3709851"/>
              <a:gd name="connsiteX0-1" fmla="*/ 2834640 w 5647509"/>
              <a:gd name="connsiteY0-2" fmla="*/ 2939142 h 3709851"/>
              <a:gd name="connsiteX1-3" fmla="*/ 5647509 w 5647509"/>
              <a:gd name="connsiteY1-4" fmla="*/ 0 h 3709851"/>
              <a:gd name="connsiteX2-5" fmla="*/ 5647509 w 5647509"/>
              <a:gd name="connsiteY2-6" fmla="*/ 3709851 h 3709851"/>
              <a:gd name="connsiteX3-7" fmla="*/ 0 w 5647509"/>
              <a:gd name="connsiteY3-8" fmla="*/ 3709851 h 3709851"/>
              <a:gd name="connsiteX4-9" fmla="*/ 2834640 w 5647509"/>
              <a:gd name="connsiteY4-10" fmla="*/ 2939142 h 3709851"/>
              <a:gd name="connsiteX0-11" fmla="*/ 2895537 w 5708406"/>
              <a:gd name="connsiteY0-12" fmla="*/ 2944013 h 3714722"/>
              <a:gd name="connsiteX1-13" fmla="*/ 5708406 w 5708406"/>
              <a:gd name="connsiteY1-14" fmla="*/ 4871 h 3714722"/>
              <a:gd name="connsiteX2-15" fmla="*/ 5708406 w 5708406"/>
              <a:gd name="connsiteY2-16" fmla="*/ 3714722 h 3714722"/>
              <a:gd name="connsiteX3-17" fmla="*/ 60897 w 5708406"/>
              <a:gd name="connsiteY3-18" fmla="*/ 3714722 h 3714722"/>
              <a:gd name="connsiteX4-19" fmla="*/ 2895537 w 5708406"/>
              <a:gd name="connsiteY4-20" fmla="*/ 2944013 h 3714722"/>
              <a:gd name="connsiteX0-21" fmla="*/ 2834640 w 5647509"/>
              <a:gd name="connsiteY0-22" fmla="*/ 2944013 h 3714722"/>
              <a:gd name="connsiteX1-23" fmla="*/ 5647509 w 5647509"/>
              <a:gd name="connsiteY1-24" fmla="*/ 4871 h 3714722"/>
              <a:gd name="connsiteX2-25" fmla="*/ 5647509 w 5647509"/>
              <a:gd name="connsiteY2-26" fmla="*/ 3714722 h 3714722"/>
              <a:gd name="connsiteX3-27" fmla="*/ 0 w 5647509"/>
              <a:gd name="connsiteY3-28" fmla="*/ 3714722 h 3714722"/>
              <a:gd name="connsiteX4-29" fmla="*/ 2834640 w 5647509"/>
              <a:gd name="connsiteY4-30" fmla="*/ 2944013 h 3714722"/>
              <a:gd name="connsiteX0-31" fmla="*/ 2834640 w 5647509"/>
              <a:gd name="connsiteY0-32" fmla="*/ 2939142 h 3709851"/>
              <a:gd name="connsiteX1-33" fmla="*/ 5647509 w 5647509"/>
              <a:gd name="connsiteY1-34" fmla="*/ 0 h 3709851"/>
              <a:gd name="connsiteX2-35" fmla="*/ 5647509 w 5647509"/>
              <a:gd name="connsiteY2-36" fmla="*/ 3709851 h 3709851"/>
              <a:gd name="connsiteX3-37" fmla="*/ 0 w 5647509"/>
              <a:gd name="connsiteY3-38" fmla="*/ 3709851 h 3709851"/>
              <a:gd name="connsiteX4-39" fmla="*/ 2834640 w 5647509"/>
              <a:gd name="connsiteY4-40" fmla="*/ 2939142 h 3709851"/>
              <a:gd name="connsiteX0-41" fmla="*/ 2834640 w 5647509"/>
              <a:gd name="connsiteY0-42" fmla="*/ 2939142 h 3709851"/>
              <a:gd name="connsiteX1-43" fmla="*/ 5647509 w 5647509"/>
              <a:gd name="connsiteY1-44" fmla="*/ 0 h 3709851"/>
              <a:gd name="connsiteX2-45" fmla="*/ 5647509 w 5647509"/>
              <a:gd name="connsiteY2-46" fmla="*/ 3709851 h 3709851"/>
              <a:gd name="connsiteX3-47" fmla="*/ 0 w 5647509"/>
              <a:gd name="connsiteY3-48" fmla="*/ 3709851 h 3709851"/>
              <a:gd name="connsiteX4-49" fmla="*/ 2834640 w 5647509"/>
              <a:gd name="connsiteY4-50" fmla="*/ 2939142 h 3709851"/>
              <a:gd name="connsiteX0-51" fmla="*/ 2834640 w 5647509"/>
              <a:gd name="connsiteY0-52" fmla="*/ 2939142 h 3709851"/>
              <a:gd name="connsiteX1-53" fmla="*/ 5647509 w 5647509"/>
              <a:gd name="connsiteY1-54" fmla="*/ 0 h 3709851"/>
              <a:gd name="connsiteX2-55" fmla="*/ 5647509 w 5647509"/>
              <a:gd name="connsiteY2-56" fmla="*/ 3709851 h 3709851"/>
              <a:gd name="connsiteX3-57" fmla="*/ 0 w 5647509"/>
              <a:gd name="connsiteY3-58" fmla="*/ 3709851 h 3709851"/>
              <a:gd name="connsiteX4-59" fmla="*/ 2834640 w 5647509"/>
              <a:gd name="connsiteY4-60" fmla="*/ 2939142 h 37098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47509" h="3709851">
                <a:moveTo>
                  <a:pt x="2834640" y="2939142"/>
                </a:moveTo>
                <a:cubicBezTo>
                  <a:pt x="3645264" y="2268582"/>
                  <a:pt x="3506653" y="315686"/>
                  <a:pt x="5647509" y="0"/>
                </a:cubicBezTo>
                <a:lnTo>
                  <a:pt x="5647509" y="3709851"/>
                </a:lnTo>
                <a:lnTo>
                  <a:pt x="0" y="3709851"/>
                </a:lnTo>
                <a:cubicBezTo>
                  <a:pt x="393338" y="2405743"/>
                  <a:pt x="2024016" y="3609702"/>
                  <a:pt x="2834640" y="2939142"/>
                </a:cubicBezTo>
                <a:close/>
              </a:path>
            </a:pathLst>
          </a:custGeom>
          <a:gradFill>
            <a:gsLst>
              <a:gs pos="0">
                <a:srgbClr val="92BFB5">
                  <a:alpha val="82000"/>
                </a:srgbClr>
              </a:gs>
              <a:gs pos="100000">
                <a:srgbClr val="52A4AE">
                  <a:alpha val="5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/>
          <p:cNvSpPr/>
          <p:nvPr/>
        </p:nvSpPr>
        <p:spPr>
          <a:xfrm>
            <a:off x="0" y="-1"/>
            <a:ext cx="5316583" cy="4415246"/>
          </a:xfrm>
          <a:custGeom>
            <a:avLst/>
            <a:gdLst>
              <a:gd name="connsiteX0" fmla="*/ 0 w 3775166"/>
              <a:gd name="connsiteY0" fmla="*/ 0 h 2965269"/>
              <a:gd name="connsiteX1" fmla="*/ 3775166 w 3775166"/>
              <a:gd name="connsiteY1" fmla="*/ 0 h 2965269"/>
              <a:gd name="connsiteX2" fmla="*/ 3775166 w 3775166"/>
              <a:gd name="connsiteY2" fmla="*/ 2965269 h 2965269"/>
              <a:gd name="connsiteX3" fmla="*/ 0 w 3775166"/>
              <a:gd name="connsiteY3" fmla="*/ 2965269 h 2965269"/>
              <a:gd name="connsiteX4" fmla="*/ 0 w 3775166"/>
              <a:gd name="connsiteY4" fmla="*/ 0 h 2965269"/>
              <a:gd name="connsiteX0-1" fmla="*/ 0 w 3775166"/>
              <a:gd name="connsiteY0-2" fmla="*/ 0 h 2965269"/>
              <a:gd name="connsiteX1-3" fmla="*/ 3775166 w 3775166"/>
              <a:gd name="connsiteY1-4" fmla="*/ 0 h 2965269"/>
              <a:gd name="connsiteX2-5" fmla="*/ 0 w 3775166"/>
              <a:gd name="connsiteY2-6" fmla="*/ 2965269 h 2965269"/>
              <a:gd name="connsiteX3-7" fmla="*/ 0 w 3775166"/>
              <a:gd name="connsiteY3-8" fmla="*/ 0 h 2965269"/>
              <a:gd name="connsiteX0-9" fmla="*/ 0 w 3775166"/>
              <a:gd name="connsiteY0-10" fmla="*/ 0 h 2965269"/>
              <a:gd name="connsiteX1-11" fmla="*/ 3775166 w 3775166"/>
              <a:gd name="connsiteY1-12" fmla="*/ 0 h 2965269"/>
              <a:gd name="connsiteX2-13" fmla="*/ 0 w 3775166"/>
              <a:gd name="connsiteY2-14" fmla="*/ 2965269 h 2965269"/>
              <a:gd name="connsiteX3-15" fmla="*/ 0 w 3775166"/>
              <a:gd name="connsiteY3-16" fmla="*/ 0 h 2965269"/>
              <a:gd name="connsiteX0-17" fmla="*/ 0 w 3775166"/>
              <a:gd name="connsiteY0-18" fmla="*/ 0 h 2965269"/>
              <a:gd name="connsiteX1-19" fmla="*/ 3775166 w 3775166"/>
              <a:gd name="connsiteY1-20" fmla="*/ 0 h 2965269"/>
              <a:gd name="connsiteX2-21" fmla="*/ 0 w 3775166"/>
              <a:gd name="connsiteY2-22" fmla="*/ 2965269 h 2965269"/>
              <a:gd name="connsiteX3-23" fmla="*/ 0 w 3775166"/>
              <a:gd name="connsiteY3-24" fmla="*/ 0 h 2965269"/>
              <a:gd name="connsiteX0-25" fmla="*/ 0 w 3775166"/>
              <a:gd name="connsiteY0-26" fmla="*/ 0 h 2965269"/>
              <a:gd name="connsiteX1-27" fmla="*/ 3775166 w 3775166"/>
              <a:gd name="connsiteY1-28" fmla="*/ 0 h 2965269"/>
              <a:gd name="connsiteX2-29" fmla="*/ 0 w 3775166"/>
              <a:gd name="connsiteY2-30" fmla="*/ 2965269 h 2965269"/>
              <a:gd name="connsiteX3-31" fmla="*/ 0 w 3775166"/>
              <a:gd name="connsiteY3-32" fmla="*/ 0 h 2965269"/>
              <a:gd name="connsiteX0-33" fmla="*/ 0 w 3775166"/>
              <a:gd name="connsiteY0-34" fmla="*/ 0 h 2965269"/>
              <a:gd name="connsiteX1-35" fmla="*/ 3775166 w 3775166"/>
              <a:gd name="connsiteY1-36" fmla="*/ 0 h 2965269"/>
              <a:gd name="connsiteX2-37" fmla="*/ 0 w 3775166"/>
              <a:gd name="connsiteY2-38" fmla="*/ 2965269 h 2965269"/>
              <a:gd name="connsiteX3-39" fmla="*/ 0 w 3775166"/>
              <a:gd name="connsiteY3-40" fmla="*/ 0 h 2965269"/>
              <a:gd name="connsiteX0-41" fmla="*/ 0 w 3775166"/>
              <a:gd name="connsiteY0-42" fmla="*/ 0 h 2965269"/>
              <a:gd name="connsiteX1-43" fmla="*/ 3775166 w 3775166"/>
              <a:gd name="connsiteY1-44" fmla="*/ 0 h 2965269"/>
              <a:gd name="connsiteX2-45" fmla="*/ 0 w 3775166"/>
              <a:gd name="connsiteY2-46" fmla="*/ 2965269 h 2965269"/>
              <a:gd name="connsiteX3-47" fmla="*/ 0 w 3775166"/>
              <a:gd name="connsiteY3-48" fmla="*/ 0 h 2965269"/>
              <a:gd name="connsiteX0-49" fmla="*/ 0 w 3801552"/>
              <a:gd name="connsiteY0-50" fmla="*/ 0 h 3005597"/>
              <a:gd name="connsiteX1-51" fmla="*/ 3775166 w 3801552"/>
              <a:gd name="connsiteY1-52" fmla="*/ 0 h 3005597"/>
              <a:gd name="connsiteX2-53" fmla="*/ 1595402 w 3801552"/>
              <a:gd name="connsiteY2-54" fmla="*/ 1605456 h 3005597"/>
              <a:gd name="connsiteX3-55" fmla="*/ 0 w 3801552"/>
              <a:gd name="connsiteY3-56" fmla="*/ 2965269 h 3005597"/>
              <a:gd name="connsiteX4-57" fmla="*/ 0 w 3801552"/>
              <a:gd name="connsiteY4-58" fmla="*/ 0 h 3005597"/>
              <a:gd name="connsiteX0-59" fmla="*/ 0 w 3799440"/>
              <a:gd name="connsiteY0-60" fmla="*/ 0 h 3000354"/>
              <a:gd name="connsiteX1-61" fmla="*/ 3775166 w 3799440"/>
              <a:gd name="connsiteY1-62" fmla="*/ 0 h 3000354"/>
              <a:gd name="connsiteX2-63" fmla="*/ 1419166 w 3799440"/>
              <a:gd name="connsiteY2-64" fmla="*/ 1403677 h 3000354"/>
              <a:gd name="connsiteX3-65" fmla="*/ 0 w 3799440"/>
              <a:gd name="connsiteY3-66" fmla="*/ 2965269 h 3000354"/>
              <a:gd name="connsiteX4-67" fmla="*/ 0 w 3799440"/>
              <a:gd name="connsiteY4-68" fmla="*/ 0 h 3000354"/>
              <a:gd name="connsiteX0-69" fmla="*/ 0 w 3794827"/>
              <a:gd name="connsiteY0-70" fmla="*/ 0 h 3000354"/>
              <a:gd name="connsiteX1-71" fmla="*/ 3775166 w 3794827"/>
              <a:gd name="connsiteY1-72" fmla="*/ 0 h 3000354"/>
              <a:gd name="connsiteX2-73" fmla="*/ 1419166 w 3794827"/>
              <a:gd name="connsiteY2-74" fmla="*/ 1403677 h 3000354"/>
              <a:gd name="connsiteX3-75" fmla="*/ 0 w 3794827"/>
              <a:gd name="connsiteY3-76" fmla="*/ 2965269 h 3000354"/>
              <a:gd name="connsiteX4-77" fmla="*/ 0 w 3794827"/>
              <a:gd name="connsiteY4-78" fmla="*/ 0 h 3000354"/>
              <a:gd name="connsiteX0-79" fmla="*/ 0 w 3795971"/>
              <a:gd name="connsiteY0-80" fmla="*/ 0 h 2995805"/>
              <a:gd name="connsiteX1-81" fmla="*/ 3775166 w 3795971"/>
              <a:gd name="connsiteY1-82" fmla="*/ 0 h 2995805"/>
              <a:gd name="connsiteX2-83" fmla="*/ 1419166 w 3795971"/>
              <a:gd name="connsiteY2-84" fmla="*/ 1403677 h 2995805"/>
              <a:gd name="connsiteX3-85" fmla="*/ 0 w 3795971"/>
              <a:gd name="connsiteY3-86" fmla="*/ 2965269 h 2995805"/>
              <a:gd name="connsiteX4-87" fmla="*/ 0 w 3795971"/>
              <a:gd name="connsiteY4-88" fmla="*/ 0 h 2995805"/>
              <a:gd name="connsiteX0-89" fmla="*/ 0 w 3795876"/>
              <a:gd name="connsiteY0-90" fmla="*/ 0 h 2993820"/>
              <a:gd name="connsiteX1-91" fmla="*/ 3775166 w 3795876"/>
              <a:gd name="connsiteY1-92" fmla="*/ 0 h 2993820"/>
              <a:gd name="connsiteX2-93" fmla="*/ 1409890 w 3795876"/>
              <a:gd name="connsiteY2-94" fmla="*/ 1280856 h 2993820"/>
              <a:gd name="connsiteX3-95" fmla="*/ 0 w 3795876"/>
              <a:gd name="connsiteY3-96" fmla="*/ 2965269 h 2993820"/>
              <a:gd name="connsiteX4-97" fmla="*/ 0 w 3795876"/>
              <a:gd name="connsiteY4-98" fmla="*/ 0 h 2993820"/>
              <a:gd name="connsiteX0-99" fmla="*/ 0 w 3795876"/>
              <a:gd name="connsiteY0-100" fmla="*/ 0 h 2965269"/>
              <a:gd name="connsiteX1-101" fmla="*/ 3775166 w 3795876"/>
              <a:gd name="connsiteY1-102" fmla="*/ 0 h 2965269"/>
              <a:gd name="connsiteX2-103" fmla="*/ 1409890 w 3795876"/>
              <a:gd name="connsiteY2-104" fmla="*/ 1280856 h 2965269"/>
              <a:gd name="connsiteX3-105" fmla="*/ 0 w 3795876"/>
              <a:gd name="connsiteY3-106" fmla="*/ 2965269 h 2965269"/>
              <a:gd name="connsiteX4-107" fmla="*/ 0 w 3795876"/>
              <a:gd name="connsiteY4-108" fmla="*/ 0 h 2965269"/>
              <a:gd name="connsiteX0-109" fmla="*/ 0 w 3795876"/>
              <a:gd name="connsiteY0-110" fmla="*/ 0 h 2965269"/>
              <a:gd name="connsiteX1-111" fmla="*/ 3775166 w 3795876"/>
              <a:gd name="connsiteY1-112" fmla="*/ 0 h 2965269"/>
              <a:gd name="connsiteX2-113" fmla="*/ 1409890 w 3795876"/>
              <a:gd name="connsiteY2-114" fmla="*/ 1280856 h 2965269"/>
              <a:gd name="connsiteX3-115" fmla="*/ 0 w 3795876"/>
              <a:gd name="connsiteY3-116" fmla="*/ 2965269 h 2965269"/>
              <a:gd name="connsiteX4-117" fmla="*/ 0 w 3795876"/>
              <a:gd name="connsiteY4-118" fmla="*/ 0 h 2965269"/>
              <a:gd name="connsiteX0-119" fmla="*/ 0 w 3796541"/>
              <a:gd name="connsiteY0-120" fmla="*/ 0 h 2965269"/>
              <a:gd name="connsiteX1-121" fmla="*/ 3775166 w 3796541"/>
              <a:gd name="connsiteY1-122" fmla="*/ 0 h 2965269"/>
              <a:gd name="connsiteX2-123" fmla="*/ 1409890 w 3796541"/>
              <a:gd name="connsiteY2-124" fmla="*/ 1280856 h 2965269"/>
              <a:gd name="connsiteX3-125" fmla="*/ 0 w 3796541"/>
              <a:gd name="connsiteY3-126" fmla="*/ 2965269 h 2965269"/>
              <a:gd name="connsiteX4-127" fmla="*/ 0 w 3796541"/>
              <a:gd name="connsiteY4-128" fmla="*/ 0 h 2965269"/>
              <a:gd name="connsiteX0-129" fmla="*/ 0 w 3775166"/>
              <a:gd name="connsiteY0-130" fmla="*/ 0 h 2965269"/>
              <a:gd name="connsiteX1-131" fmla="*/ 3775166 w 3775166"/>
              <a:gd name="connsiteY1-132" fmla="*/ 0 h 2965269"/>
              <a:gd name="connsiteX2-133" fmla="*/ 1409890 w 3775166"/>
              <a:gd name="connsiteY2-134" fmla="*/ 1280856 h 2965269"/>
              <a:gd name="connsiteX3-135" fmla="*/ 0 w 3775166"/>
              <a:gd name="connsiteY3-136" fmla="*/ 2965269 h 2965269"/>
              <a:gd name="connsiteX4-137" fmla="*/ 0 w 3775166"/>
              <a:gd name="connsiteY4-138" fmla="*/ 0 h 2965269"/>
              <a:gd name="connsiteX0-139" fmla="*/ 0 w 3775166"/>
              <a:gd name="connsiteY0-140" fmla="*/ 0 h 2965269"/>
              <a:gd name="connsiteX1-141" fmla="*/ 3775166 w 3775166"/>
              <a:gd name="connsiteY1-142" fmla="*/ 0 h 2965269"/>
              <a:gd name="connsiteX2-143" fmla="*/ 1409890 w 3775166"/>
              <a:gd name="connsiteY2-144" fmla="*/ 1280856 h 2965269"/>
              <a:gd name="connsiteX3-145" fmla="*/ 0 w 3775166"/>
              <a:gd name="connsiteY3-146" fmla="*/ 2965269 h 2965269"/>
              <a:gd name="connsiteX4-147" fmla="*/ 0 w 3775166"/>
              <a:gd name="connsiteY4-148" fmla="*/ 0 h 2965269"/>
              <a:gd name="connsiteX0-149" fmla="*/ 0 w 3775166"/>
              <a:gd name="connsiteY0-150" fmla="*/ 0 h 2965269"/>
              <a:gd name="connsiteX1-151" fmla="*/ 3775166 w 3775166"/>
              <a:gd name="connsiteY1-152" fmla="*/ 0 h 2965269"/>
              <a:gd name="connsiteX2-153" fmla="*/ 1409890 w 3775166"/>
              <a:gd name="connsiteY2-154" fmla="*/ 1280856 h 2965269"/>
              <a:gd name="connsiteX3-155" fmla="*/ 0 w 3775166"/>
              <a:gd name="connsiteY3-156" fmla="*/ 2965269 h 2965269"/>
              <a:gd name="connsiteX4-157" fmla="*/ 0 w 3775166"/>
              <a:gd name="connsiteY4-158" fmla="*/ 0 h 2965269"/>
              <a:gd name="connsiteX0-159" fmla="*/ 0 w 3775166"/>
              <a:gd name="connsiteY0-160" fmla="*/ 0 h 2965269"/>
              <a:gd name="connsiteX1-161" fmla="*/ 3775166 w 3775166"/>
              <a:gd name="connsiteY1-162" fmla="*/ 0 h 2965269"/>
              <a:gd name="connsiteX2-163" fmla="*/ 1335686 w 3775166"/>
              <a:gd name="connsiteY2-164" fmla="*/ 1272083 h 2965269"/>
              <a:gd name="connsiteX3-165" fmla="*/ 0 w 3775166"/>
              <a:gd name="connsiteY3-166" fmla="*/ 2965269 h 2965269"/>
              <a:gd name="connsiteX4-167" fmla="*/ 0 w 3775166"/>
              <a:gd name="connsiteY4-168" fmla="*/ 0 h 2965269"/>
              <a:gd name="connsiteX0-169" fmla="*/ 0 w 3775166"/>
              <a:gd name="connsiteY0-170" fmla="*/ 0 h 2965269"/>
              <a:gd name="connsiteX1-171" fmla="*/ 3775166 w 3775166"/>
              <a:gd name="connsiteY1-172" fmla="*/ 0 h 2965269"/>
              <a:gd name="connsiteX2-173" fmla="*/ 1335686 w 3775166"/>
              <a:gd name="connsiteY2-174" fmla="*/ 1272083 h 2965269"/>
              <a:gd name="connsiteX3-175" fmla="*/ 0 w 3775166"/>
              <a:gd name="connsiteY3-176" fmla="*/ 2965269 h 2965269"/>
              <a:gd name="connsiteX4-177" fmla="*/ 0 w 3775166"/>
              <a:gd name="connsiteY4-178" fmla="*/ 0 h 2965269"/>
              <a:gd name="connsiteX0-179" fmla="*/ 0 w 3775166"/>
              <a:gd name="connsiteY0-180" fmla="*/ 0 h 2965269"/>
              <a:gd name="connsiteX1-181" fmla="*/ 3775166 w 3775166"/>
              <a:gd name="connsiteY1-182" fmla="*/ 0 h 2965269"/>
              <a:gd name="connsiteX2-183" fmla="*/ 1335686 w 3775166"/>
              <a:gd name="connsiteY2-184" fmla="*/ 1272083 h 2965269"/>
              <a:gd name="connsiteX3-185" fmla="*/ 0 w 3775166"/>
              <a:gd name="connsiteY3-186" fmla="*/ 2965269 h 2965269"/>
              <a:gd name="connsiteX4-187" fmla="*/ 0 w 3775166"/>
              <a:gd name="connsiteY4-188" fmla="*/ 0 h 2965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57" y="connsiteY4-58"/>
              </a:cxn>
            </a:cxnLst>
            <a:rect l="l" t="t" r="r" b="b"/>
            <a:pathLst>
              <a:path w="3775166" h="2965269">
                <a:moveTo>
                  <a:pt x="0" y="0"/>
                </a:moveTo>
                <a:lnTo>
                  <a:pt x="3775166" y="0"/>
                </a:lnTo>
                <a:cubicBezTo>
                  <a:pt x="2768766" y="1514801"/>
                  <a:pt x="2085463" y="1014741"/>
                  <a:pt x="1335686" y="1272083"/>
                </a:cubicBezTo>
                <a:cubicBezTo>
                  <a:pt x="585909" y="1529425"/>
                  <a:pt x="664750" y="2724012"/>
                  <a:pt x="0" y="296526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92000">
                <a:srgbClr val="B6D3B7"/>
              </a:gs>
              <a:gs pos="0">
                <a:srgbClr val="92BFB5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8811720" y="5303520"/>
            <a:ext cx="3398985" cy="1554480"/>
          </a:xfrm>
          <a:custGeom>
            <a:avLst/>
            <a:gdLst>
              <a:gd name="connsiteX0" fmla="*/ 3398985 w 3398985"/>
              <a:gd name="connsiteY0" fmla="*/ 0 h 1554480"/>
              <a:gd name="connsiteX1" fmla="*/ 3398985 w 3398985"/>
              <a:gd name="connsiteY1" fmla="*/ 1537641 h 1554480"/>
              <a:gd name="connsiteX2" fmla="*/ 3348974 w 3398985"/>
              <a:gd name="connsiteY2" fmla="*/ 1554480 h 1554480"/>
              <a:gd name="connsiteX3" fmla="*/ 3228 w 3398985"/>
              <a:gd name="connsiteY3" fmla="*/ 1554480 h 1554480"/>
              <a:gd name="connsiteX4" fmla="*/ 0 w 3398985"/>
              <a:gd name="connsiteY4" fmla="*/ 1537641 h 1554480"/>
              <a:gd name="connsiteX5" fmla="*/ 3398985 w 3398985"/>
              <a:gd name="connsiteY5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8985" h="1554480">
                <a:moveTo>
                  <a:pt x="3398985" y="0"/>
                </a:moveTo>
                <a:lnTo>
                  <a:pt x="3398985" y="1537641"/>
                </a:lnTo>
                <a:lnTo>
                  <a:pt x="3348974" y="1554480"/>
                </a:lnTo>
                <a:lnTo>
                  <a:pt x="3228" y="1554480"/>
                </a:lnTo>
                <a:lnTo>
                  <a:pt x="0" y="1537641"/>
                </a:lnTo>
                <a:cubicBezTo>
                  <a:pt x="757647" y="308086"/>
                  <a:pt x="2336099" y="1771477"/>
                  <a:pt x="3398985" y="0"/>
                </a:cubicBezTo>
                <a:close/>
              </a:path>
            </a:pathLst>
          </a:custGeom>
          <a:gradFill>
            <a:gsLst>
              <a:gs pos="0">
                <a:srgbClr val="C1D8CF"/>
              </a:gs>
              <a:gs pos="100000">
                <a:srgbClr val="D2E3DC"/>
              </a:gs>
            </a:gsLst>
            <a:lin ang="3600000" scaled="0"/>
          </a:gradFill>
          <a:ln>
            <a:noFill/>
          </a:ln>
          <a:effectLst>
            <a:outerShdw blurRad="254000" dist="1016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0960977" y="5387421"/>
            <a:ext cx="1239454" cy="1470579"/>
          </a:xfrm>
          <a:custGeom>
            <a:avLst/>
            <a:gdLst>
              <a:gd name="connsiteX0" fmla="*/ 1239454 w 1239454"/>
              <a:gd name="connsiteY0" fmla="*/ 0 h 1470579"/>
              <a:gd name="connsiteX1" fmla="*/ 1239454 w 1239454"/>
              <a:gd name="connsiteY1" fmla="*/ 1454546 h 1470579"/>
              <a:gd name="connsiteX2" fmla="*/ 1219892 w 1239454"/>
              <a:gd name="connsiteY2" fmla="*/ 1470579 h 1470579"/>
              <a:gd name="connsiteX3" fmla="*/ 18150 w 1239454"/>
              <a:gd name="connsiteY3" fmla="*/ 1470579 h 1470579"/>
              <a:gd name="connsiteX4" fmla="*/ 5284 w 1239454"/>
              <a:gd name="connsiteY4" fmla="*/ 1465105 h 1470579"/>
              <a:gd name="connsiteX5" fmla="*/ 10765 w 1239454"/>
              <a:gd name="connsiteY5" fmla="*/ 1454546 h 1470579"/>
              <a:gd name="connsiteX6" fmla="*/ 1239454 w 1239454"/>
              <a:gd name="connsiteY6" fmla="*/ 0 h 147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454" h="1470579">
                <a:moveTo>
                  <a:pt x="1239454" y="0"/>
                </a:moveTo>
                <a:lnTo>
                  <a:pt x="1239454" y="1454546"/>
                </a:lnTo>
                <a:lnTo>
                  <a:pt x="1219892" y="1470579"/>
                </a:lnTo>
                <a:lnTo>
                  <a:pt x="18150" y="1470579"/>
                </a:lnTo>
                <a:lnTo>
                  <a:pt x="5284" y="1465105"/>
                </a:lnTo>
                <a:cubicBezTo>
                  <a:pt x="-3011" y="1460183"/>
                  <a:pt x="-1800" y="1456480"/>
                  <a:pt x="10765" y="1454546"/>
                </a:cubicBezTo>
                <a:cubicBezTo>
                  <a:pt x="807159" y="1331945"/>
                  <a:pt x="750733" y="744767"/>
                  <a:pt x="1239454" y="0"/>
                </a:cubicBezTo>
                <a:close/>
              </a:path>
            </a:pathLst>
          </a:custGeom>
          <a:gradFill>
            <a:gsLst>
              <a:gs pos="0">
                <a:srgbClr val="52A4AE"/>
              </a:gs>
              <a:gs pos="100000">
                <a:srgbClr val="92BFB5"/>
              </a:gs>
            </a:gsLst>
            <a:lin ang="5400000" scaled="0"/>
          </a:gradFill>
          <a:ln>
            <a:noFill/>
          </a:ln>
          <a:effectLst>
            <a:outerShdw blurRad="190500" dist="1016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775283" y="2240682"/>
            <a:ext cx="6622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3000">
                      <a:srgbClr val="B6D3B7"/>
                    </a:gs>
                    <a:gs pos="56000">
                      <a:srgbClr val="52A4AE"/>
                    </a:gs>
                  </a:gsLst>
                  <a:lin ang="54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谢谢观看</a:t>
            </a:r>
            <a:endParaRPr lang="zh-CN" altLang="en-US" sz="7200" dirty="0">
              <a:gradFill>
                <a:gsLst>
                  <a:gs pos="3000">
                    <a:srgbClr val="B6D3B7"/>
                  </a:gs>
                  <a:gs pos="56000">
                    <a:srgbClr val="52A4AE"/>
                  </a:gs>
                </a:gsLst>
                <a:lin ang="5400000" scaled="0"/>
              </a:gra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81060" y="6122710"/>
            <a:ext cx="815877" cy="143003"/>
            <a:chOff x="-2386427" y="3577787"/>
            <a:chExt cx="815877" cy="143003"/>
          </a:xfrm>
          <a:gradFill>
            <a:gsLst>
              <a:gs pos="67000">
                <a:srgbClr val="C1D8CF"/>
              </a:gs>
              <a:gs pos="0">
                <a:srgbClr val="52A4AE"/>
              </a:gs>
            </a:gsLst>
            <a:lin ang="5400000" scaled="1"/>
          </a:gradFill>
        </p:grpSpPr>
        <p:sp>
          <p:nvSpPr>
            <p:cNvPr id="31" name="等腰三角形 30"/>
            <p:cNvSpPr/>
            <p:nvPr/>
          </p:nvSpPr>
          <p:spPr>
            <a:xfrm rot="5400000">
              <a:off x="-1706666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5400000">
              <a:off x="-1935549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-2164432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5400000">
              <a:off x="-2393315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10907486" y="28048"/>
            <a:ext cx="545438" cy="1113030"/>
            <a:chOff x="10635806" y="685554"/>
            <a:chExt cx="726643" cy="1482800"/>
          </a:xfrm>
          <a:solidFill>
            <a:srgbClr val="92BFB5"/>
          </a:solidFill>
        </p:grpSpPr>
        <p:grpSp>
          <p:nvGrpSpPr>
            <p:cNvPr id="59" name="组合 58"/>
            <p:cNvGrpSpPr/>
            <p:nvPr/>
          </p:nvGrpSpPr>
          <p:grpSpPr>
            <a:xfrm>
              <a:off x="10635806" y="68555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49" name="椭圆 48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635806" y="77498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61" name="椭圆 6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0635806" y="864420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1" name="椭圆 7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10635806" y="953853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81" name="椭圆 8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0635806" y="1043286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1" name="椭圆 9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0635806" y="1132719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01" name="椭圆 10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10635806" y="1222152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1" name="椭圆 11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10635806" y="1311585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21" name="椭圆 12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10635806" y="1401018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32" name="椭圆 13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10635806" y="1490451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42" name="椭圆 14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10635806" y="157988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52" name="椭圆 15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10635806" y="166931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2" name="椭圆 171"/>
            <p:cNvSpPr/>
            <p:nvPr/>
          </p:nvSpPr>
          <p:spPr>
            <a:xfrm>
              <a:off x="10635806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10720153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10804500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10888847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1097319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11057541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1114188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1122623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1131057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10720153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10804500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10888847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1097319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11057541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11141888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1122623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10804500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10888847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10973194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11057541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11141888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10888847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10973194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11057541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10973194" y="21164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456805" y="4232910"/>
            <a:ext cx="3177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逯嘉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4" grpId="0" animBg="1"/>
      <p:bldP spid="27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/>
        </p:nvSpPr>
        <p:spPr>
          <a:xfrm>
            <a:off x="1279816" y="2975452"/>
            <a:ext cx="5478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5400" b="1" kern="0" spc="300" dirty="0">
                <a:solidFill>
                  <a:srgbClr val="405E62"/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个人所得税</a:t>
            </a:r>
            <a:endParaRPr lang="zh-CN" altLang="en-US" sz="5400" b="1" kern="0" spc="300" dirty="0">
              <a:solidFill>
                <a:srgbClr val="405E62"/>
              </a:solidFill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556534" y="4372744"/>
            <a:ext cx="792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2730921" y="4372744"/>
            <a:ext cx="10744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个人纳税人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507865" y="4372610"/>
            <a:ext cx="10445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征管模式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1413487" y="446848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6"/>
          <p:cNvSpPr/>
          <p:nvPr/>
        </p:nvSpPr>
        <p:spPr bwMode="auto">
          <a:xfrm>
            <a:off x="4173922" y="446848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2588792" y="4468489"/>
            <a:ext cx="142422" cy="114955"/>
          </a:xfrm>
          <a:custGeom>
            <a:avLst/>
            <a:gdLst>
              <a:gd name="T0" fmla="*/ 618 w 618"/>
              <a:gd name="T1" fmla="*/ 248 h 497"/>
              <a:gd name="T2" fmla="*/ 369 w 618"/>
              <a:gd name="T3" fmla="*/ 0 h 497"/>
              <a:gd name="T4" fmla="*/ 182 w 618"/>
              <a:gd name="T5" fmla="*/ 0 h 497"/>
              <a:gd name="T6" fmla="*/ 364 w 618"/>
              <a:gd name="T7" fmla="*/ 182 h 497"/>
              <a:gd name="T8" fmla="*/ 0 w 618"/>
              <a:gd name="T9" fmla="*/ 182 h 497"/>
              <a:gd name="T10" fmla="*/ 0 w 618"/>
              <a:gd name="T11" fmla="*/ 315 h 497"/>
              <a:gd name="T12" fmla="*/ 364 w 618"/>
              <a:gd name="T13" fmla="*/ 315 h 497"/>
              <a:gd name="T14" fmla="*/ 182 w 618"/>
              <a:gd name="T15" fmla="*/ 497 h 497"/>
              <a:gd name="T16" fmla="*/ 369 w 618"/>
              <a:gd name="T17" fmla="*/ 497 h 497"/>
              <a:gd name="T18" fmla="*/ 618 w 618"/>
              <a:gd name="T19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8" h="497">
                <a:moveTo>
                  <a:pt x="618" y="248"/>
                </a:moveTo>
                <a:lnTo>
                  <a:pt x="369" y="0"/>
                </a:lnTo>
                <a:lnTo>
                  <a:pt x="182" y="0"/>
                </a:lnTo>
                <a:lnTo>
                  <a:pt x="364" y="182"/>
                </a:lnTo>
                <a:lnTo>
                  <a:pt x="0" y="182"/>
                </a:lnTo>
                <a:lnTo>
                  <a:pt x="0" y="315"/>
                </a:lnTo>
                <a:lnTo>
                  <a:pt x="364" y="315"/>
                </a:lnTo>
                <a:lnTo>
                  <a:pt x="182" y="497"/>
                </a:lnTo>
                <a:lnTo>
                  <a:pt x="369" y="497"/>
                </a:lnTo>
                <a:lnTo>
                  <a:pt x="618" y="2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35685" y="1600200"/>
            <a:ext cx="4656314" cy="5257801"/>
          </a:xfrm>
          <a:custGeom>
            <a:avLst/>
            <a:gdLst>
              <a:gd name="connsiteX0" fmla="*/ 0 w 5111817"/>
              <a:gd name="connsiteY0" fmla="*/ 0 h 4814047"/>
              <a:gd name="connsiteX1" fmla="*/ 5111817 w 5111817"/>
              <a:gd name="connsiteY1" fmla="*/ 0 h 4814047"/>
              <a:gd name="connsiteX2" fmla="*/ 5111817 w 5111817"/>
              <a:gd name="connsiteY2" fmla="*/ 4814047 h 4814047"/>
              <a:gd name="connsiteX3" fmla="*/ 0 w 5111817"/>
              <a:gd name="connsiteY3" fmla="*/ 4814047 h 4814047"/>
              <a:gd name="connsiteX4" fmla="*/ 0 w 5111817"/>
              <a:gd name="connsiteY4" fmla="*/ 0 h 4814047"/>
              <a:gd name="connsiteX0-1" fmla="*/ 0 w 5111817"/>
              <a:gd name="connsiteY0-2" fmla="*/ 4814047 h 4814047"/>
              <a:gd name="connsiteX1-3" fmla="*/ 5111817 w 5111817"/>
              <a:gd name="connsiteY1-4" fmla="*/ 0 h 4814047"/>
              <a:gd name="connsiteX2-5" fmla="*/ 5111817 w 5111817"/>
              <a:gd name="connsiteY2-6" fmla="*/ 4814047 h 4814047"/>
              <a:gd name="connsiteX3-7" fmla="*/ 0 w 5111817"/>
              <a:gd name="connsiteY3-8" fmla="*/ 4814047 h 4814047"/>
              <a:gd name="connsiteX0-9" fmla="*/ 0 w 5111817"/>
              <a:gd name="connsiteY0-10" fmla="*/ 4814047 h 4814047"/>
              <a:gd name="connsiteX1-11" fmla="*/ 5111817 w 5111817"/>
              <a:gd name="connsiteY1-12" fmla="*/ 0 h 4814047"/>
              <a:gd name="connsiteX2-13" fmla="*/ 5111817 w 5111817"/>
              <a:gd name="connsiteY2-14" fmla="*/ 4814047 h 4814047"/>
              <a:gd name="connsiteX3-15" fmla="*/ 0 w 5111817"/>
              <a:gd name="connsiteY3-16" fmla="*/ 4814047 h 4814047"/>
              <a:gd name="connsiteX0-17" fmla="*/ 0 w 5111817"/>
              <a:gd name="connsiteY0-18" fmla="*/ 4814047 h 4814047"/>
              <a:gd name="connsiteX1-19" fmla="*/ 5111817 w 5111817"/>
              <a:gd name="connsiteY1-20" fmla="*/ 0 h 4814047"/>
              <a:gd name="connsiteX2-21" fmla="*/ 5111817 w 5111817"/>
              <a:gd name="connsiteY2-22" fmla="*/ 4814047 h 4814047"/>
              <a:gd name="connsiteX3-23" fmla="*/ 0 w 5111817"/>
              <a:gd name="connsiteY3-24" fmla="*/ 4814047 h 4814047"/>
              <a:gd name="connsiteX0-25" fmla="*/ 0 w 5111817"/>
              <a:gd name="connsiteY0-26" fmla="*/ 4818411 h 4818411"/>
              <a:gd name="connsiteX1-27" fmla="*/ 5111817 w 5111817"/>
              <a:gd name="connsiteY1-28" fmla="*/ 4364 h 4818411"/>
              <a:gd name="connsiteX2-29" fmla="*/ 5111817 w 5111817"/>
              <a:gd name="connsiteY2-30" fmla="*/ 4818411 h 4818411"/>
              <a:gd name="connsiteX3-31" fmla="*/ 0 w 5111817"/>
              <a:gd name="connsiteY3-32" fmla="*/ 4818411 h 4818411"/>
              <a:gd name="connsiteX0-33" fmla="*/ 76115 w 5187932"/>
              <a:gd name="connsiteY0-34" fmla="*/ 4817886 h 4817886"/>
              <a:gd name="connsiteX1-35" fmla="*/ 5187932 w 5187932"/>
              <a:gd name="connsiteY1-36" fmla="*/ 3839 h 4817886"/>
              <a:gd name="connsiteX2-37" fmla="*/ 5187932 w 5187932"/>
              <a:gd name="connsiteY2-38" fmla="*/ 4817886 h 4817886"/>
              <a:gd name="connsiteX3-39" fmla="*/ 76115 w 5187932"/>
              <a:gd name="connsiteY3-40" fmla="*/ 4817886 h 4817886"/>
              <a:gd name="connsiteX0-41" fmla="*/ 121651 w 5233468"/>
              <a:gd name="connsiteY0-42" fmla="*/ 5106719 h 5106719"/>
              <a:gd name="connsiteX1-43" fmla="*/ 1898597 w 5233468"/>
              <a:gd name="connsiteY1-44" fmla="*/ 1027777 h 5106719"/>
              <a:gd name="connsiteX2-45" fmla="*/ 5233468 w 5233468"/>
              <a:gd name="connsiteY2-46" fmla="*/ 292672 h 5106719"/>
              <a:gd name="connsiteX3-47" fmla="*/ 5233468 w 5233468"/>
              <a:gd name="connsiteY3-48" fmla="*/ 5106719 h 5106719"/>
              <a:gd name="connsiteX4-49" fmla="*/ 121651 w 5233468"/>
              <a:gd name="connsiteY4-50" fmla="*/ 5106719 h 5106719"/>
              <a:gd name="connsiteX0-51" fmla="*/ 83800 w 5195617"/>
              <a:gd name="connsiteY0-52" fmla="*/ 4944737 h 4944737"/>
              <a:gd name="connsiteX1-53" fmla="*/ 2739287 w 5195617"/>
              <a:gd name="connsiteY1-54" fmla="*/ 2407724 h 4944737"/>
              <a:gd name="connsiteX2-55" fmla="*/ 5195617 w 5195617"/>
              <a:gd name="connsiteY2-56" fmla="*/ 130690 h 4944737"/>
              <a:gd name="connsiteX3-57" fmla="*/ 5195617 w 5195617"/>
              <a:gd name="connsiteY3-58" fmla="*/ 4944737 h 4944737"/>
              <a:gd name="connsiteX4-59" fmla="*/ 83800 w 5195617"/>
              <a:gd name="connsiteY4-60" fmla="*/ 4944737 h 4944737"/>
              <a:gd name="connsiteX0-61" fmla="*/ 89277 w 5201094"/>
              <a:gd name="connsiteY0-62" fmla="*/ 4944737 h 4944737"/>
              <a:gd name="connsiteX1-63" fmla="*/ 2744764 w 5201094"/>
              <a:gd name="connsiteY1-64" fmla="*/ 2407724 h 4944737"/>
              <a:gd name="connsiteX2-65" fmla="*/ 5201094 w 5201094"/>
              <a:gd name="connsiteY2-66" fmla="*/ 130690 h 4944737"/>
              <a:gd name="connsiteX3-67" fmla="*/ 5201094 w 5201094"/>
              <a:gd name="connsiteY3-68" fmla="*/ 4944737 h 4944737"/>
              <a:gd name="connsiteX4-69" fmla="*/ 89277 w 5201094"/>
              <a:gd name="connsiteY4-70" fmla="*/ 4944737 h 4944737"/>
              <a:gd name="connsiteX0-71" fmla="*/ 50021 w 5161838"/>
              <a:gd name="connsiteY0-72" fmla="*/ 4944737 h 4944737"/>
              <a:gd name="connsiteX1-73" fmla="*/ 2705508 w 5161838"/>
              <a:gd name="connsiteY1-74" fmla="*/ 2407724 h 4944737"/>
              <a:gd name="connsiteX2-75" fmla="*/ 5161838 w 5161838"/>
              <a:gd name="connsiteY2-76" fmla="*/ 130690 h 4944737"/>
              <a:gd name="connsiteX3-77" fmla="*/ 5161838 w 5161838"/>
              <a:gd name="connsiteY3-78" fmla="*/ 4944737 h 4944737"/>
              <a:gd name="connsiteX4-79" fmla="*/ 50021 w 5161838"/>
              <a:gd name="connsiteY4-80" fmla="*/ 4944737 h 4944737"/>
              <a:gd name="connsiteX0-81" fmla="*/ 52616 w 5164433"/>
              <a:gd name="connsiteY0-82" fmla="*/ 4926743 h 4926743"/>
              <a:gd name="connsiteX1-83" fmla="*/ 2582597 w 5164433"/>
              <a:gd name="connsiteY1-84" fmla="*/ 2820036 h 4926743"/>
              <a:gd name="connsiteX2-85" fmla="*/ 5164433 w 5164433"/>
              <a:gd name="connsiteY2-86" fmla="*/ 112696 h 4926743"/>
              <a:gd name="connsiteX3-87" fmla="*/ 5164433 w 5164433"/>
              <a:gd name="connsiteY3-88" fmla="*/ 4926743 h 4926743"/>
              <a:gd name="connsiteX4-89" fmla="*/ 52616 w 5164433"/>
              <a:gd name="connsiteY4-90" fmla="*/ 4926743 h 4926743"/>
              <a:gd name="connsiteX0-91" fmla="*/ 52616 w 5164433"/>
              <a:gd name="connsiteY0-92" fmla="*/ 4873873 h 4873873"/>
              <a:gd name="connsiteX1-93" fmla="*/ 2582597 w 5164433"/>
              <a:gd name="connsiteY1-94" fmla="*/ 2767166 h 4873873"/>
              <a:gd name="connsiteX2-95" fmla="*/ 5164433 w 5164433"/>
              <a:gd name="connsiteY2-96" fmla="*/ 59826 h 4873873"/>
              <a:gd name="connsiteX3-97" fmla="*/ 5164433 w 5164433"/>
              <a:gd name="connsiteY3-98" fmla="*/ 4873873 h 4873873"/>
              <a:gd name="connsiteX4-99" fmla="*/ 52616 w 5164433"/>
              <a:gd name="connsiteY4-100" fmla="*/ 4873873 h 4873873"/>
              <a:gd name="connsiteX0-101" fmla="*/ 136549 w 5248366"/>
              <a:gd name="connsiteY0-102" fmla="*/ 4873873 h 4873873"/>
              <a:gd name="connsiteX1-103" fmla="*/ 2666530 w 5248366"/>
              <a:gd name="connsiteY1-104" fmla="*/ 2767166 h 4873873"/>
              <a:gd name="connsiteX2-105" fmla="*/ 5248366 w 5248366"/>
              <a:gd name="connsiteY2-106" fmla="*/ 59826 h 4873873"/>
              <a:gd name="connsiteX3-107" fmla="*/ 5248366 w 5248366"/>
              <a:gd name="connsiteY3-108" fmla="*/ 4873873 h 4873873"/>
              <a:gd name="connsiteX4-109" fmla="*/ 136549 w 5248366"/>
              <a:gd name="connsiteY4-110" fmla="*/ 4873873 h 4873873"/>
              <a:gd name="connsiteX0-111" fmla="*/ 77861 w 5189678"/>
              <a:gd name="connsiteY0-112" fmla="*/ 4873873 h 4873873"/>
              <a:gd name="connsiteX1-113" fmla="*/ 2607842 w 5189678"/>
              <a:gd name="connsiteY1-114" fmla="*/ 2767166 h 4873873"/>
              <a:gd name="connsiteX2-115" fmla="*/ 5189678 w 5189678"/>
              <a:gd name="connsiteY2-116" fmla="*/ 59826 h 4873873"/>
              <a:gd name="connsiteX3-117" fmla="*/ 5189678 w 5189678"/>
              <a:gd name="connsiteY3-118" fmla="*/ 4873873 h 4873873"/>
              <a:gd name="connsiteX4-119" fmla="*/ 77861 w 5189678"/>
              <a:gd name="connsiteY4-120" fmla="*/ 4873873 h 4873873"/>
              <a:gd name="connsiteX0-121" fmla="*/ 76845 w 5188662"/>
              <a:gd name="connsiteY0-122" fmla="*/ 4870976 h 4870976"/>
              <a:gd name="connsiteX1-123" fmla="*/ 2606826 w 5188662"/>
              <a:gd name="connsiteY1-124" fmla="*/ 2764269 h 4870976"/>
              <a:gd name="connsiteX2-125" fmla="*/ 5188662 w 5188662"/>
              <a:gd name="connsiteY2-126" fmla="*/ 56929 h 4870976"/>
              <a:gd name="connsiteX3-127" fmla="*/ 5188662 w 5188662"/>
              <a:gd name="connsiteY3-128" fmla="*/ 4870976 h 4870976"/>
              <a:gd name="connsiteX4-129" fmla="*/ 76845 w 5188662"/>
              <a:gd name="connsiteY4-130" fmla="*/ 4870976 h 4870976"/>
              <a:gd name="connsiteX0-131" fmla="*/ 40694 w 5152511"/>
              <a:gd name="connsiteY0-132" fmla="*/ 4870976 h 4870976"/>
              <a:gd name="connsiteX1-133" fmla="*/ 2570675 w 5152511"/>
              <a:gd name="connsiteY1-134" fmla="*/ 2764269 h 4870976"/>
              <a:gd name="connsiteX2-135" fmla="*/ 5152511 w 5152511"/>
              <a:gd name="connsiteY2-136" fmla="*/ 56929 h 4870976"/>
              <a:gd name="connsiteX3-137" fmla="*/ 5152511 w 5152511"/>
              <a:gd name="connsiteY3-138" fmla="*/ 4870976 h 4870976"/>
              <a:gd name="connsiteX4-139" fmla="*/ 40694 w 5152511"/>
              <a:gd name="connsiteY4-140" fmla="*/ 4870976 h 4870976"/>
              <a:gd name="connsiteX0-141" fmla="*/ 40694 w 5152511"/>
              <a:gd name="connsiteY0-142" fmla="*/ 4830493 h 4830493"/>
              <a:gd name="connsiteX1-143" fmla="*/ 2570675 w 5152511"/>
              <a:gd name="connsiteY1-144" fmla="*/ 2723786 h 4830493"/>
              <a:gd name="connsiteX2-145" fmla="*/ 5152511 w 5152511"/>
              <a:gd name="connsiteY2-146" fmla="*/ 16446 h 4830493"/>
              <a:gd name="connsiteX3-147" fmla="*/ 5152511 w 5152511"/>
              <a:gd name="connsiteY3-148" fmla="*/ 4830493 h 4830493"/>
              <a:gd name="connsiteX4-149" fmla="*/ 40694 w 5152511"/>
              <a:gd name="connsiteY4-150" fmla="*/ 4830493 h 48304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49" y="connsiteY4-50"/>
              </a:cxn>
            </a:cxnLst>
            <a:rect l="l" t="t" r="r" b="b"/>
            <a:pathLst>
              <a:path w="5152511" h="4830493">
                <a:moveTo>
                  <a:pt x="40694" y="4830493"/>
                </a:moveTo>
                <a:cubicBezTo>
                  <a:pt x="-314906" y="3152599"/>
                  <a:pt x="1754565" y="3382692"/>
                  <a:pt x="2570675" y="2723786"/>
                </a:cubicBezTo>
                <a:cubicBezTo>
                  <a:pt x="3386785" y="2064880"/>
                  <a:pt x="2319664" y="-215142"/>
                  <a:pt x="5152511" y="16446"/>
                </a:cubicBezTo>
                <a:lnTo>
                  <a:pt x="5152511" y="4830493"/>
                </a:lnTo>
                <a:lnTo>
                  <a:pt x="40694" y="4830493"/>
                </a:lnTo>
                <a:close/>
              </a:path>
            </a:pathLst>
          </a:custGeom>
          <a:gradFill>
            <a:gsLst>
              <a:gs pos="0">
                <a:srgbClr val="C2D9D0">
                  <a:alpha val="55000"/>
                </a:srgbClr>
              </a:gs>
              <a:gs pos="100000">
                <a:srgbClr val="D2E3D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443373" y="2200355"/>
            <a:ext cx="1824915" cy="4860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6D3B7"/>
              </a:gs>
              <a:gs pos="99000">
                <a:srgbClr val="52A4AE"/>
              </a:gs>
            </a:gsLst>
            <a:lin ang="540000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PART 01</a:t>
            </a:r>
            <a:endParaRPr lang="zh-CN" altLang="en-US" sz="2000" dirty="0"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330" name="组合 329"/>
          <p:cNvGrpSpPr/>
          <p:nvPr/>
        </p:nvGrpSpPr>
        <p:grpSpPr>
          <a:xfrm>
            <a:off x="8691197" y="3189574"/>
            <a:ext cx="2021637" cy="2021637"/>
            <a:chOff x="8458618" y="2990207"/>
            <a:chExt cx="2021637" cy="2021637"/>
          </a:xfrm>
        </p:grpSpPr>
        <p:sp>
          <p:nvSpPr>
            <p:cNvPr id="22" name="椭圆 21"/>
            <p:cNvSpPr/>
            <p:nvPr/>
          </p:nvSpPr>
          <p:spPr>
            <a:xfrm>
              <a:off x="8458618" y="2990207"/>
              <a:ext cx="2021637" cy="2021637"/>
            </a:xfrm>
            <a:prstGeom prst="ellipse">
              <a:avLst/>
            </a:prstGeom>
            <a:gradFill>
              <a:gsLst>
                <a:gs pos="0">
                  <a:srgbClr val="B6D3B7"/>
                </a:gs>
                <a:gs pos="99000">
                  <a:srgbClr val="52A4AE"/>
                </a:gs>
              </a:gsLst>
              <a:lin ang="6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579"/>
            <p:cNvSpPr>
              <a:spLocks noEditPoints="1"/>
            </p:cNvSpPr>
            <p:nvPr/>
          </p:nvSpPr>
          <p:spPr bwMode="auto">
            <a:xfrm>
              <a:off x="9120815" y="3635464"/>
              <a:ext cx="748739" cy="748739"/>
            </a:xfrm>
            <a:custGeom>
              <a:avLst/>
              <a:gdLst>
                <a:gd name="T0" fmla="*/ 6350 w 50"/>
                <a:gd name="T1" fmla="*/ 0 h 50"/>
                <a:gd name="T2" fmla="*/ 66675 w 50"/>
                <a:gd name="T3" fmla="*/ 6350 h 50"/>
                <a:gd name="T4" fmla="*/ 66675 w 50"/>
                <a:gd name="T5" fmla="*/ 60325 h 50"/>
                <a:gd name="T6" fmla="*/ 60325 w 50"/>
                <a:gd name="T7" fmla="*/ 63500 h 50"/>
                <a:gd name="T8" fmla="*/ 0 w 50"/>
                <a:gd name="T9" fmla="*/ 60325 h 50"/>
                <a:gd name="T10" fmla="*/ 0 w 50"/>
                <a:gd name="T11" fmla="*/ 6350 h 50"/>
                <a:gd name="T12" fmla="*/ 53975 w 50"/>
                <a:gd name="T13" fmla="*/ 12700 h 50"/>
                <a:gd name="T14" fmla="*/ 12700 w 50"/>
                <a:gd name="T15" fmla="*/ 12700 h 50"/>
                <a:gd name="T16" fmla="*/ 53975 w 50"/>
                <a:gd name="T17" fmla="*/ 53975 h 50"/>
                <a:gd name="T18" fmla="*/ 6350 w 50"/>
                <a:gd name="T19" fmla="*/ 92075 h 50"/>
                <a:gd name="T20" fmla="*/ 6350 w 50"/>
                <a:gd name="T21" fmla="*/ 92075 h 50"/>
                <a:gd name="T22" fmla="*/ 66675 w 50"/>
                <a:gd name="T23" fmla="*/ 98425 h 50"/>
                <a:gd name="T24" fmla="*/ 66675 w 50"/>
                <a:gd name="T25" fmla="*/ 152400 h 50"/>
                <a:gd name="T26" fmla="*/ 60325 w 50"/>
                <a:gd name="T27" fmla="*/ 158750 h 50"/>
                <a:gd name="T28" fmla="*/ 0 w 50"/>
                <a:gd name="T29" fmla="*/ 152400 h 50"/>
                <a:gd name="T30" fmla="*/ 0 w 50"/>
                <a:gd name="T31" fmla="*/ 98425 h 50"/>
                <a:gd name="T32" fmla="*/ 53975 w 50"/>
                <a:gd name="T33" fmla="*/ 104775 h 50"/>
                <a:gd name="T34" fmla="*/ 12700 w 50"/>
                <a:gd name="T35" fmla="*/ 104775 h 50"/>
                <a:gd name="T36" fmla="*/ 53975 w 50"/>
                <a:gd name="T37" fmla="*/ 146050 h 50"/>
                <a:gd name="T38" fmla="*/ 98425 w 50"/>
                <a:gd name="T39" fmla="*/ 92075 h 50"/>
                <a:gd name="T40" fmla="*/ 101600 w 50"/>
                <a:gd name="T41" fmla="*/ 92075 h 50"/>
                <a:gd name="T42" fmla="*/ 158750 w 50"/>
                <a:gd name="T43" fmla="*/ 98425 h 50"/>
                <a:gd name="T44" fmla="*/ 158750 w 50"/>
                <a:gd name="T45" fmla="*/ 152400 h 50"/>
                <a:gd name="T46" fmla="*/ 152400 w 50"/>
                <a:gd name="T47" fmla="*/ 158750 h 50"/>
                <a:gd name="T48" fmla="*/ 95250 w 50"/>
                <a:gd name="T49" fmla="*/ 152400 h 50"/>
                <a:gd name="T50" fmla="*/ 95250 w 50"/>
                <a:gd name="T51" fmla="*/ 98425 h 50"/>
                <a:gd name="T52" fmla="*/ 146050 w 50"/>
                <a:gd name="T53" fmla="*/ 104775 h 50"/>
                <a:gd name="T54" fmla="*/ 104775 w 50"/>
                <a:gd name="T55" fmla="*/ 104775 h 50"/>
                <a:gd name="T56" fmla="*/ 146050 w 50"/>
                <a:gd name="T57" fmla="*/ 146050 h 50"/>
                <a:gd name="T58" fmla="*/ 98425 w 50"/>
                <a:gd name="T59" fmla="*/ 0 h 50"/>
                <a:gd name="T60" fmla="*/ 101600 w 50"/>
                <a:gd name="T61" fmla="*/ 0 h 50"/>
                <a:gd name="T62" fmla="*/ 158750 w 50"/>
                <a:gd name="T63" fmla="*/ 6350 h 50"/>
                <a:gd name="T64" fmla="*/ 158750 w 50"/>
                <a:gd name="T65" fmla="*/ 60325 h 50"/>
                <a:gd name="T66" fmla="*/ 152400 w 50"/>
                <a:gd name="T67" fmla="*/ 63500 h 50"/>
                <a:gd name="T68" fmla="*/ 95250 w 50"/>
                <a:gd name="T69" fmla="*/ 60325 h 50"/>
                <a:gd name="T70" fmla="*/ 95250 w 50"/>
                <a:gd name="T71" fmla="*/ 6350 h 50"/>
                <a:gd name="T72" fmla="*/ 146050 w 50"/>
                <a:gd name="T73" fmla="*/ 12700 h 50"/>
                <a:gd name="T74" fmla="*/ 104775 w 50"/>
                <a:gd name="T75" fmla="*/ 12700 h 50"/>
                <a:gd name="T76" fmla="*/ 146050 w 50"/>
                <a:gd name="T77" fmla="*/ 53975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" h="5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0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3"/>
                    <a:pt x="17" y="33"/>
                    <a:pt x="17" y="33"/>
                  </a:cubicBezTo>
                  <a:close/>
                  <a:moveTo>
                    <a:pt x="31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0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49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49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29"/>
                    <a:pt x="31" y="29"/>
                  </a:cubicBezTo>
                  <a:close/>
                  <a:moveTo>
                    <a:pt x="46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33"/>
                    <a:pt x="46" y="33"/>
                    <a:pt x="46" y="33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20"/>
                    <a:pt x="49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0"/>
                    <a:pt x="31" y="0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4"/>
                    <a:pt x="46" y="4"/>
                    <a:pt x="4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279753" y="4200737"/>
            <a:ext cx="5207747" cy="0"/>
          </a:xfrm>
          <a:prstGeom prst="line">
            <a:avLst/>
          </a:prstGeom>
          <a:ln w="12700">
            <a:solidFill>
              <a:srgbClr val="B6D3B7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flipH="1">
            <a:off x="8445396" y="795591"/>
            <a:ext cx="1333971" cy="176968"/>
            <a:chOff x="3848471" y="1305937"/>
            <a:chExt cx="1333971" cy="176968"/>
          </a:xfrm>
          <a:gradFill>
            <a:gsLst>
              <a:gs pos="0">
                <a:srgbClr val="92BFB5"/>
              </a:gs>
              <a:gs pos="71000">
                <a:srgbClr val="52A4AE"/>
              </a:gs>
            </a:gsLst>
            <a:lin ang="2700000" scaled="0"/>
          </a:gradFill>
        </p:grpSpPr>
        <p:sp>
          <p:nvSpPr>
            <p:cNvPr id="31" name="等腰三角形 30"/>
            <p:cNvSpPr/>
            <p:nvPr/>
          </p:nvSpPr>
          <p:spPr>
            <a:xfrm rot="5400000">
              <a:off x="4720486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4426973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4133460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3839947" y="1314461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5013998" y="1314462"/>
              <a:ext cx="176967" cy="1599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4442" y="5861676"/>
            <a:ext cx="816852" cy="1666882"/>
            <a:chOff x="10635806" y="685554"/>
            <a:chExt cx="726643" cy="1482800"/>
          </a:xfrm>
          <a:solidFill>
            <a:srgbClr val="92BFB5">
              <a:alpha val="34000"/>
            </a:srgbClr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0635806" y="68555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73" name="椭圆 17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635806" y="77498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64" name="椭圆 16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0635806" y="864420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55" name="椭圆 154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0635806" y="953853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46" name="椭圆 145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0635806" y="1043286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37" name="椭圆 136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0635806" y="1132719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28" name="椭圆 127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635806" y="1222152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9" name="椭圆 118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0635806" y="1311585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10" name="椭圆 109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0635806" y="1401018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101" name="椭圆 100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0635806" y="1490451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92" name="椭圆 91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35806" y="1579884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83" name="椭圆 82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0635806" y="1669317"/>
              <a:ext cx="726643" cy="51871"/>
              <a:chOff x="8734534" y="-1067673"/>
              <a:chExt cx="726643" cy="51871"/>
            </a:xfrm>
            <a:grpFill/>
          </p:grpSpPr>
          <p:sp>
            <p:nvSpPr>
              <p:cNvPr id="74" name="椭圆 73"/>
              <p:cNvSpPr/>
              <p:nvPr/>
            </p:nvSpPr>
            <p:spPr>
              <a:xfrm>
                <a:off x="8734534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8818881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8903228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8987575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07192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9156269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924061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9324962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9409306" y="-1067673"/>
                <a:ext cx="51871" cy="51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10635806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720153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0804500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0888847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097319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057541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14188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1226234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310578" y="1758750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0720153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804500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888847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319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1057541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1141888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11226234" y="18481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804500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888847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973194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11057541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1141888" y="1937616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888847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0973194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1057541" y="2027049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973194" y="2116483"/>
              <a:ext cx="51871" cy="518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8" name="矩形 3"/>
          <p:cNvSpPr/>
          <p:nvPr/>
        </p:nvSpPr>
        <p:spPr>
          <a:xfrm rot="5400000" flipH="1">
            <a:off x="9364026" y="4027039"/>
            <a:ext cx="3222536" cy="2439386"/>
          </a:xfrm>
          <a:custGeom>
            <a:avLst/>
            <a:gdLst>
              <a:gd name="connsiteX0" fmla="*/ 0 w 3775166"/>
              <a:gd name="connsiteY0" fmla="*/ 0 h 2965269"/>
              <a:gd name="connsiteX1" fmla="*/ 3775166 w 3775166"/>
              <a:gd name="connsiteY1" fmla="*/ 0 h 2965269"/>
              <a:gd name="connsiteX2" fmla="*/ 3775166 w 3775166"/>
              <a:gd name="connsiteY2" fmla="*/ 2965269 h 2965269"/>
              <a:gd name="connsiteX3" fmla="*/ 0 w 3775166"/>
              <a:gd name="connsiteY3" fmla="*/ 2965269 h 2965269"/>
              <a:gd name="connsiteX4" fmla="*/ 0 w 3775166"/>
              <a:gd name="connsiteY4" fmla="*/ 0 h 2965269"/>
              <a:gd name="connsiteX0-1" fmla="*/ 0 w 3775166"/>
              <a:gd name="connsiteY0-2" fmla="*/ 0 h 2965269"/>
              <a:gd name="connsiteX1-3" fmla="*/ 3775166 w 3775166"/>
              <a:gd name="connsiteY1-4" fmla="*/ 0 h 2965269"/>
              <a:gd name="connsiteX2-5" fmla="*/ 0 w 3775166"/>
              <a:gd name="connsiteY2-6" fmla="*/ 2965269 h 2965269"/>
              <a:gd name="connsiteX3-7" fmla="*/ 0 w 3775166"/>
              <a:gd name="connsiteY3-8" fmla="*/ 0 h 2965269"/>
              <a:gd name="connsiteX0-9" fmla="*/ 0 w 3775166"/>
              <a:gd name="connsiteY0-10" fmla="*/ 0 h 2965269"/>
              <a:gd name="connsiteX1-11" fmla="*/ 3775166 w 3775166"/>
              <a:gd name="connsiteY1-12" fmla="*/ 0 h 2965269"/>
              <a:gd name="connsiteX2-13" fmla="*/ 0 w 3775166"/>
              <a:gd name="connsiteY2-14" fmla="*/ 2965269 h 2965269"/>
              <a:gd name="connsiteX3-15" fmla="*/ 0 w 3775166"/>
              <a:gd name="connsiteY3-16" fmla="*/ 0 h 2965269"/>
              <a:gd name="connsiteX0-17" fmla="*/ 0 w 3775166"/>
              <a:gd name="connsiteY0-18" fmla="*/ 0 h 2965269"/>
              <a:gd name="connsiteX1-19" fmla="*/ 3775166 w 3775166"/>
              <a:gd name="connsiteY1-20" fmla="*/ 0 h 2965269"/>
              <a:gd name="connsiteX2-21" fmla="*/ 0 w 3775166"/>
              <a:gd name="connsiteY2-22" fmla="*/ 2965269 h 2965269"/>
              <a:gd name="connsiteX3-23" fmla="*/ 0 w 3775166"/>
              <a:gd name="connsiteY3-24" fmla="*/ 0 h 2965269"/>
              <a:gd name="connsiteX0-25" fmla="*/ 0 w 3775166"/>
              <a:gd name="connsiteY0-26" fmla="*/ 0 h 2965269"/>
              <a:gd name="connsiteX1-27" fmla="*/ 3775166 w 3775166"/>
              <a:gd name="connsiteY1-28" fmla="*/ 0 h 2965269"/>
              <a:gd name="connsiteX2-29" fmla="*/ 0 w 3775166"/>
              <a:gd name="connsiteY2-30" fmla="*/ 2965269 h 2965269"/>
              <a:gd name="connsiteX3-31" fmla="*/ 0 w 3775166"/>
              <a:gd name="connsiteY3-32" fmla="*/ 0 h 2965269"/>
              <a:gd name="connsiteX0-33" fmla="*/ 0 w 3775166"/>
              <a:gd name="connsiteY0-34" fmla="*/ 0 h 2965269"/>
              <a:gd name="connsiteX1-35" fmla="*/ 3775166 w 3775166"/>
              <a:gd name="connsiteY1-36" fmla="*/ 0 h 2965269"/>
              <a:gd name="connsiteX2-37" fmla="*/ 0 w 3775166"/>
              <a:gd name="connsiteY2-38" fmla="*/ 2965269 h 2965269"/>
              <a:gd name="connsiteX3-39" fmla="*/ 0 w 3775166"/>
              <a:gd name="connsiteY3-40" fmla="*/ 0 h 2965269"/>
              <a:gd name="connsiteX0-41" fmla="*/ 0 w 3775166"/>
              <a:gd name="connsiteY0-42" fmla="*/ 0 h 2965269"/>
              <a:gd name="connsiteX1-43" fmla="*/ 3775166 w 3775166"/>
              <a:gd name="connsiteY1-44" fmla="*/ 0 h 2965269"/>
              <a:gd name="connsiteX2-45" fmla="*/ 0 w 3775166"/>
              <a:gd name="connsiteY2-46" fmla="*/ 2965269 h 2965269"/>
              <a:gd name="connsiteX3-47" fmla="*/ 0 w 3775166"/>
              <a:gd name="connsiteY3-48" fmla="*/ 0 h 2965269"/>
              <a:gd name="connsiteX0-49" fmla="*/ 0 w 3801552"/>
              <a:gd name="connsiteY0-50" fmla="*/ 0 h 3005597"/>
              <a:gd name="connsiteX1-51" fmla="*/ 3775166 w 3801552"/>
              <a:gd name="connsiteY1-52" fmla="*/ 0 h 3005597"/>
              <a:gd name="connsiteX2-53" fmla="*/ 1595402 w 3801552"/>
              <a:gd name="connsiteY2-54" fmla="*/ 1605456 h 3005597"/>
              <a:gd name="connsiteX3-55" fmla="*/ 0 w 3801552"/>
              <a:gd name="connsiteY3-56" fmla="*/ 2965269 h 3005597"/>
              <a:gd name="connsiteX4-57" fmla="*/ 0 w 3801552"/>
              <a:gd name="connsiteY4-58" fmla="*/ 0 h 3005597"/>
              <a:gd name="connsiteX0-59" fmla="*/ 0 w 3799440"/>
              <a:gd name="connsiteY0-60" fmla="*/ 0 h 3000354"/>
              <a:gd name="connsiteX1-61" fmla="*/ 3775166 w 3799440"/>
              <a:gd name="connsiteY1-62" fmla="*/ 0 h 3000354"/>
              <a:gd name="connsiteX2-63" fmla="*/ 1419166 w 3799440"/>
              <a:gd name="connsiteY2-64" fmla="*/ 1403677 h 3000354"/>
              <a:gd name="connsiteX3-65" fmla="*/ 0 w 3799440"/>
              <a:gd name="connsiteY3-66" fmla="*/ 2965269 h 3000354"/>
              <a:gd name="connsiteX4-67" fmla="*/ 0 w 3799440"/>
              <a:gd name="connsiteY4-68" fmla="*/ 0 h 3000354"/>
              <a:gd name="connsiteX0-69" fmla="*/ 0 w 3794827"/>
              <a:gd name="connsiteY0-70" fmla="*/ 0 h 3000354"/>
              <a:gd name="connsiteX1-71" fmla="*/ 3775166 w 3794827"/>
              <a:gd name="connsiteY1-72" fmla="*/ 0 h 3000354"/>
              <a:gd name="connsiteX2-73" fmla="*/ 1419166 w 3794827"/>
              <a:gd name="connsiteY2-74" fmla="*/ 1403677 h 3000354"/>
              <a:gd name="connsiteX3-75" fmla="*/ 0 w 3794827"/>
              <a:gd name="connsiteY3-76" fmla="*/ 2965269 h 3000354"/>
              <a:gd name="connsiteX4-77" fmla="*/ 0 w 3794827"/>
              <a:gd name="connsiteY4-78" fmla="*/ 0 h 3000354"/>
              <a:gd name="connsiteX0-79" fmla="*/ 0 w 3795971"/>
              <a:gd name="connsiteY0-80" fmla="*/ 0 h 2995805"/>
              <a:gd name="connsiteX1-81" fmla="*/ 3775166 w 3795971"/>
              <a:gd name="connsiteY1-82" fmla="*/ 0 h 2995805"/>
              <a:gd name="connsiteX2-83" fmla="*/ 1419166 w 3795971"/>
              <a:gd name="connsiteY2-84" fmla="*/ 1403677 h 2995805"/>
              <a:gd name="connsiteX3-85" fmla="*/ 0 w 3795971"/>
              <a:gd name="connsiteY3-86" fmla="*/ 2965269 h 2995805"/>
              <a:gd name="connsiteX4-87" fmla="*/ 0 w 3795971"/>
              <a:gd name="connsiteY4-88" fmla="*/ 0 h 2995805"/>
              <a:gd name="connsiteX0-89" fmla="*/ 0 w 3795876"/>
              <a:gd name="connsiteY0-90" fmla="*/ 0 h 2993820"/>
              <a:gd name="connsiteX1-91" fmla="*/ 3775166 w 3795876"/>
              <a:gd name="connsiteY1-92" fmla="*/ 0 h 2993820"/>
              <a:gd name="connsiteX2-93" fmla="*/ 1409890 w 3795876"/>
              <a:gd name="connsiteY2-94" fmla="*/ 1280856 h 2993820"/>
              <a:gd name="connsiteX3-95" fmla="*/ 0 w 3795876"/>
              <a:gd name="connsiteY3-96" fmla="*/ 2965269 h 2993820"/>
              <a:gd name="connsiteX4-97" fmla="*/ 0 w 3795876"/>
              <a:gd name="connsiteY4-98" fmla="*/ 0 h 2993820"/>
              <a:gd name="connsiteX0-99" fmla="*/ 0 w 3795876"/>
              <a:gd name="connsiteY0-100" fmla="*/ 0 h 2965269"/>
              <a:gd name="connsiteX1-101" fmla="*/ 3775166 w 3795876"/>
              <a:gd name="connsiteY1-102" fmla="*/ 0 h 2965269"/>
              <a:gd name="connsiteX2-103" fmla="*/ 1409890 w 3795876"/>
              <a:gd name="connsiteY2-104" fmla="*/ 1280856 h 2965269"/>
              <a:gd name="connsiteX3-105" fmla="*/ 0 w 3795876"/>
              <a:gd name="connsiteY3-106" fmla="*/ 2965269 h 2965269"/>
              <a:gd name="connsiteX4-107" fmla="*/ 0 w 3795876"/>
              <a:gd name="connsiteY4-108" fmla="*/ 0 h 2965269"/>
              <a:gd name="connsiteX0-109" fmla="*/ 0 w 3795876"/>
              <a:gd name="connsiteY0-110" fmla="*/ 0 h 2965269"/>
              <a:gd name="connsiteX1-111" fmla="*/ 3775166 w 3795876"/>
              <a:gd name="connsiteY1-112" fmla="*/ 0 h 2965269"/>
              <a:gd name="connsiteX2-113" fmla="*/ 1409890 w 3795876"/>
              <a:gd name="connsiteY2-114" fmla="*/ 1280856 h 2965269"/>
              <a:gd name="connsiteX3-115" fmla="*/ 0 w 3795876"/>
              <a:gd name="connsiteY3-116" fmla="*/ 2965269 h 2965269"/>
              <a:gd name="connsiteX4-117" fmla="*/ 0 w 3795876"/>
              <a:gd name="connsiteY4-118" fmla="*/ 0 h 2965269"/>
              <a:gd name="connsiteX0-119" fmla="*/ 0 w 3796541"/>
              <a:gd name="connsiteY0-120" fmla="*/ 0 h 2965269"/>
              <a:gd name="connsiteX1-121" fmla="*/ 3775166 w 3796541"/>
              <a:gd name="connsiteY1-122" fmla="*/ 0 h 2965269"/>
              <a:gd name="connsiteX2-123" fmla="*/ 1409890 w 3796541"/>
              <a:gd name="connsiteY2-124" fmla="*/ 1280856 h 2965269"/>
              <a:gd name="connsiteX3-125" fmla="*/ 0 w 3796541"/>
              <a:gd name="connsiteY3-126" fmla="*/ 2965269 h 2965269"/>
              <a:gd name="connsiteX4-127" fmla="*/ 0 w 3796541"/>
              <a:gd name="connsiteY4-128" fmla="*/ 0 h 2965269"/>
              <a:gd name="connsiteX0-129" fmla="*/ 0 w 3775166"/>
              <a:gd name="connsiteY0-130" fmla="*/ 0 h 2965269"/>
              <a:gd name="connsiteX1-131" fmla="*/ 3775166 w 3775166"/>
              <a:gd name="connsiteY1-132" fmla="*/ 0 h 2965269"/>
              <a:gd name="connsiteX2-133" fmla="*/ 1409890 w 3775166"/>
              <a:gd name="connsiteY2-134" fmla="*/ 1280856 h 2965269"/>
              <a:gd name="connsiteX3-135" fmla="*/ 0 w 3775166"/>
              <a:gd name="connsiteY3-136" fmla="*/ 2965269 h 2965269"/>
              <a:gd name="connsiteX4-137" fmla="*/ 0 w 3775166"/>
              <a:gd name="connsiteY4-138" fmla="*/ 0 h 2965269"/>
              <a:gd name="connsiteX0-139" fmla="*/ 0 w 3775166"/>
              <a:gd name="connsiteY0-140" fmla="*/ 0 h 2965269"/>
              <a:gd name="connsiteX1-141" fmla="*/ 3775166 w 3775166"/>
              <a:gd name="connsiteY1-142" fmla="*/ 0 h 2965269"/>
              <a:gd name="connsiteX2-143" fmla="*/ 1409890 w 3775166"/>
              <a:gd name="connsiteY2-144" fmla="*/ 1280856 h 2965269"/>
              <a:gd name="connsiteX3-145" fmla="*/ 0 w 3775166"/>
              <a:gd name="connsiteY3-146" fmla="*/ 2965269 h 2965269"/>
              <a:gd name="connsiteX4-147" fmla="*/ 0 w 3775166"/>
              <a:gd name="connsiteY4-148" fmla="*/ 0 h 2965269"/>
              <a:gd name="connsiteX0-149" fmla="*/ 0 w 3775166"/>
              <a:gd name="connsiteY0-150" fmla="*/ 0 h 2965269"/>
              <a:gd name="connsiteX1-151" fmla="*/ 3775166 w 3775166"/>
              <a:gd name="connsiteY1-152" fmla="*/ 0 h 2965269"/>
              <a:gd name="connsiteX2-153" fmla="*/ 1409890 w 3775166"/>
              <a:gd name="connsiteY2-154" fmla="*/ 1280856 h 2965269"/>
              <a:gd name="connsiteX3-155" fmla="*/ 0 w 3775166"/>
              <a:gd name="connsiteY3-156" fmla="*/ 2965269 h 2965269"/>
              <a:gd name="connsiteX4-157" fmla="*/ 0 w 3775166"/>
              <a:gd name="connsiteY4-158" fmla="*/ 0 h 2965269"/>
              <a:gd name="connsiteX0-159" fmla="*/ 0 w 3775166"/>
              <a:gd name="connsiteY0-160" fmla="*/ 0 h 2965269"/>
              <a:gd name="connsiteX1-161" fmla="*/ 3775166 w 3775166"/>
              <a:gd name="connsiteY1-162" fmla="*/ 0 h 2965269"/>
              <a:gd name="connsiteX2-163" fmla="*/ 1335686 w 3775166"/>
              <a:gd name="connsiteY2-164" fmla="*/ 1272083 h 2965269"/>
              <a:gd name="connsiteX3-165" fmla="*/ 0 w 3775166"/>
              <a:gd name="connsiteY3-166" fmla="*/ 2965269 h 2965269"/>
              <a:gd name="connsiteX4-167" fmla="*/ 0 w 3775166"/>
              <a:gd name="connsiteY4-168" fmla="*/ 0 h 2965269"/>
              <a:gd name="connsiteX0-169" fmla="*/ 0 w 3775166"/>
              <a:gd name="connsiteY0-170" fmla="*/ 0 h 2965269"/>
              <a:gd name="connsiteX1-171" fmla="*/ 3775166 w 3775166"/>
              <a:gd name="connsiteY1-172" fmla="*/ 0 h 2965269"/>
              <a:gd name="connsiteX2-173" fmla="*/ 1335686 w 3775166"/>
              <a:gd name="connsiteY2-174" fmla="*/ 1272083 h 2965269"/>
              <a:gd name="connsiteX3-175" fmla="*/ 0 w 3775166"/>
              <a:gd name="connsiteY3-176" fmla="*/ 2965269 h 2965269"/>
              <a:gd name="connsiteX4-177" fmla="*/ 0 w 3775166"/>
              <a:gd name="connsiteY4-178" fmla="*/ 0 h 2965269"/>
              <a:gd name="connsiteX0-179" fmla="*/ 0 w 3775166"/>
              <a:gd name="connsiteY0-180" fmla="*/ 0 h 2965269"/>
              <a:gd name="connsiteX1-181" fmla="*/ 3775166 w 3775166"/>
              <a:gd name="connsiteY1-182" fmla="*/ 0 h 2965269"/>
              <a:gd name="connsiteX2-183" fmla="*/ 1335686 w 3775166"/>
              <a:gd name="connsiteY2-184" fmla="*/ 1272083 h 2965269"/>
              <a:gd name="connsiteX3-185" fmla="*/ 0 w 3775166"/>
              <a:gd name="connsiteY3-186" fmla="*/ 2965269 h 2965269"/>
              <a:gd name="connsiteX4-187" fmla="*/ 0 w 3775166"/>
              <a:gd name="connsiteY4-188" fmla="*/ 0 h 2965269"/>
              <a:gd name="connsiteX0-189" fmla="*/ 0 w 3775166"/>
              <a:gd name="connsiteY0-190" fmla="*/ 0 h 2998871"/>
              <a:gd name="connsiteX1-191" fmla="*/ 3775166 w 3775166"/>
              <a:gd name="connsiteY1-192" fmla="*/ 0 h 2998871"/>
              <a:gd name="connsiteX2-193" fmla="*/ 1335686 w 3775166"/>
              <a:gd name="connsiteY2-194" fmla="*/ 1272083 h 2998871"/>
              <a:gd name="connsiteX3-195" fmla="*/ 0 w 3775166"/>
              <a:gd name="connsiteY3-196" fmla="*/ 2965269 h 2998871"/>
              <a:gd name="connsiteX4-197" fmla="*/ 0 w 3775166"/>
              <a:gd name="connsiteY4-198" fmla="*/ 0 h 2998871"/>
              <a:gd name="connsiteX0-199" fmla="*/ 0 w 3775166"/>
              <a:gd name="connsiteY0-200" fmla="*/ 0 h 2998871"/>
              <a:gd name="connsiteX1-201" fmla="*/ 3775166 w 3775166"/>
              <a:gd name="connsiteY1-202" fmla="*/ 0 h 2998871"/>
              <a:gd name="connsiteX2-203" fmla="*/ 1532075 w 3775166"/>
              <a:gd name="connsiteY2-204" fmla="*/ 1272083 h 2998871"/>
              <a:gd name="connsiteX3-205" fmla="*/ 0 w 3775166"/>
              <a:gd name="connsiteY3-206" fmla="*/ 2965269 h 2998871"/>
              <a:gd name="connsiteX4-207" fmla="*/ 0 w 3775166"/>
              <a:gd name="connsiteY4-208" fmla="*/ 0 h 2998871"/>
              <a:gd name="connsiteX0-209" fmla="*/ 0 w 3775166"/>
              <a:gd name="connsiteY0-210" fmla="*/ 0 h 2998871"/>
              <a:gd name="connsiteX1-211" fmla="*/ 3775166 w 3775166"/>
              <a:gd name="connsiteY1-212" fmla="*/ 0 h 2998871"/>
              <a:gd name="connsiteX2-213" fmla="*/ 1532075 w 3775166"/>
              <a:gd name="connsiteY2-214" fmla="*/ 1272083 h 2998871"/>
              <a:gd name="connsiteX3-215" fmla="*/ 0 w 3775166"/>
              <a:gd name="connsiteY3-216" fmla="*/ 2965269 h 2998871"/>
              <a:gd name="connsiteX4-217" fmla="*/ 0 w 3775166"/>
              <a:gd name="connsiteY4-218" fmla="*/ 0 h 29988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57" y="connsiteY4-58"/>
              </a:cxn>
            </a:cxnLst>
            <a:rect l="l" t="t" r="r" b="b"/>
            <a:pathLst>
              <a:path w="3775166" h="2998871">
                <a:moveTo>
                  <a:pt x="0" y="0"/>
                </a:moveTo>
                <a:lnTo>
                  <a:pt x="3775166" y="0"/>
                </a:lnTo>
                <a:cubicBezTo>
                  <a:pt x="3465053" y="1352471"/>
                  <a:pt x="2281852" y="1014741"/>
                  <a:pt x="1532075" y="1272083"/>
                </a:cubicBezTo>
                <a:cubicBezTo>
                  <a:pt x="782298" y="1529425"/>
                  <a:pt x="1200355" y="3259703"/>
                  <a:pt x="0" y="296526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2BFB5"/>
              </a:gs>
              <a:gs pos="100000">
                <a:srgbClr val="52A4AE"/>
              </a:gs>
            </a:gsLst>
            <a:lin ang="9600000" scaled="0"/>
          </a:gradFill>
          <a:ln>
            <a:noFill/>
          </a:ln>
          <a:effectLst>
            <a:outerShdw blurRad="254000" dist="1016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9" name="组合 328"/>
          <p:cNvGrpSpPr/>
          <p:nvPr/>
        </p:nvGrpSpPr>
        <p:grpSpPr>
          <a:xfrm>
            <a:off x="11155759" y="5982394"/>
            <a:ext cx="648313" cy="613933"/>
            <a:chOff x="11139134" y="5446968"/>
            <a:chExt cx="862596" cy="816853"/>
          </a:xfrm>
          <a:solidFill>
            <a:schemeClr val="bg1">
              <a:alpha val="55000"/>
            </a:schemeClr>
          </a:solidFill>
        </p:grpSpPr>
        <p:sp>
          <p:nvSpPr>
            <p:cNvPr id="267" name="椭圆 266"/>
            <p:cNvSpPr/>
            <p:nvPr/>
          </p:nvSpPr>
          <p:spPr>
            <a:xfrm rot="16200000">
              <a:off x="11139134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 rot="16200000">
              <a:off x="11139134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/>
            <p:cNvSpPr/>
            <p:nvPr/>
          </p:nvSpPr>
          <p:spPr>
            <a:xfrm rot="16200000">
              <a:off x="11139134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/>
            <p:cNvSpPr/>
            <p:nvPr/>
          </p:nvSpPr>
          <p:spPr>
            <a:xfrm rot="16200000">
              <a:off x="11139134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/>
            <p:cNvSpPr/>
            <p:nvPr/>
          </p:nvSpPr>
          <p:spPr>
            <a:xfrm rot="16200000">
              <a:off x="11139134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 rot="16200000">
              <a:off x="11239670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 rot="16200000">
              <a:off x="11239670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 rot="16200000">
              <a:off x="11239670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 rot="16200000">
              <a:off x="11239670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 rot="16200000">
              <a:off x="11239670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 rot="16200000">
              <a:off x="11239670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/>
            <p:cNvSpPr/>
            <p:nvPr/>
          </p:nvSpPr>
          <p:spPr>
            <a:xfrm rot="16200000">
              <a:off x="11239670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rot="16200000">
              <a:off x="11340205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rot="16200000">
              <a:off x="11340205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 rot="16200000">
              <a:off x="11340205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 rot="16200000">
              <a:off x="11340205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16200000">
              <a:off x="11340205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 rot="16200000">
              <a:off x="11340205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16200000">
              <a:off x="11340205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 rot="16200000">
              <a:off x="11340205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 rot="16200000">
              <a:off x="11340205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 rot="16200000">
              <a:off x="11440741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 rot="16200000">
              <a:off x="11440741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 rot="16200000">
              <a:off x="11440741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 rot="16200000">
              <a:off x="11440741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 rot="16200000">
              <a:off x="11440741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6200000">
              <a:off x="11440741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6200000">
              <a:off x="11440741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 rot="16200000">
              <a:off x="11440741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 rot="16200000">
              <a:off x="11440741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/>
            <p:cNvSpPr/>
            <p:nvPr/>
          </p:nvSpPr>
          <p:spPr>
            <a:xfrm rot="16200000">
              <a:off x="11541277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 rot="16200000">
              <a:off x="11541277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 rot="16200000">
              <a:off x="11541277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 rot="16200000">
              <a:off x="11541277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 rot="16200000">
              <a:off x="11541277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 rot="16200000">
              <a:off x="11541277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 rot="16200000">
              <a:off x="11541277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 rot="16200000">
              <a:off x="11541277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 rot="16200000">
              <a:off x="11541277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 rot="16200000">
              <a:off x="11641812" y="620551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/>
            <p:cNvSpPr/>
            <p:nvPr/>
          </p:nvSpPr>
          <p:spPr>
            <a:xfrm rot="16200000">
              <a:off x="11641812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/>
            <p:cNvSpPr/>
            <p:nvPr/>
          </p:nvSpPr>
          <p:spPr>
            <a:xfrm rot="16200000">
              <a:off x="11641812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/>
            <p:cNvSpPr/>
            <p:nvPr/>
          </p:nvSpPr>
          <p:spPr>
            <a:xfrm rot="16200000">
              <a:off x="11641812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/>
            <p:cNvSpPr/>
            <p:nvPr/>
          </p:nvSpPr>
          <p:spPr>
            <a:xfrm rot="16200000">
              <a:off x="11641812" y="5826237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 rot="16200000">
              <a:off x="11641812" y="573141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 rot="16200000">
              <a:off x="11641812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rot="16200000">
              <a:off x="11641812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 rot="16200000">
              <a:off x="11641812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 rot="16200000">
              <a:off x="11742348" y="6205509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 rot="16200000">
              <a:off x="11742348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 rot="16200000">
              <a:off x="11742348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 rot="16200000">
              <a:off x="11742348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 rot="16200000">
              <a:off x="11742348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 rot="16200000">
              <a:off x="11742348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/>
            <p:cNvSpPr/>
            <p:nvPr/>
          </p:nvSpPr>
          <p:spPr>
            <a:xfrm rot="16200000">
              <a:off x="11742348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 rot="16200000">
              <a:off x="11742348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 rot="16200000">
              <a:off x="11742348" y="544696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 rot="16200000">
              <a:off x="11842883" y="6110691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 rot="16200000">
              <a:off x="11842883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 rot="16200000">
              <a:off x="11842883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 rot="16200000">
              <a:off x="11842883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 rot="16200000">
              <a:off x="11842883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 rot="16200000">
              <a:off x="11842883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 rot="16200000">
              <a:off x="11842883" y="554178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 rot="16200000">
              <a:off x="11943419" y="6015873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 rot="16200000">
              <a:off x="11943419" y="5921055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/>
            <p:cNvSpPr/>
            <p:nvPr/>
          </p:nvSpPr>
          <p:spPr>
            <a:xfrm rot="16200000">
              <a:off x="11943419" y="5826236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 rot="16200000">
              <a:off x="11943419" y="5731418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 rot="16200000">
              <a:off x="11943419" y="5636600"/>
              <a:ext cx="58311" cy="58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bldLvl="0" animBg="1"/>
      <p:bldP spid="12" grpId="0" bldLvl="0" animBg="1"/>
      <p:bldP spid="13" grpId="0" bldLvl="0" animBg="1"/>
      <p:bldP spid="21" grpId="0" animBg="1"/>
      <p:bldP spid="27" grpId="0" animBg="1"/>
      <p:bldP spid="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3063240" y="3524885"/>
            <a:ext cx="1201420" cy="28321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230630" y="3549015"/>
            <a:ext cx="1663065" cy="28321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750560" y="3129915"/>
            <a:ext cx="1428750" cy="35750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 flipH="1">
            <a:off x="6185832" y="0"/>
            <a:ext cx="5740948" cy="5513674"/>
          </a:xfrm>
          <a:custGeom>
            <a:avLst/>
            <a:gdLst>
              <a:gd name="connsiteX0" fmla="*/ 0 w 5658928"/>
              <a:gd name="connsiteY0" fmla="*/ 0 h 4968815"/>
              <a:gd name="connsiteX1" fmla="*/ 5658928 w 5658928"/>
              <a:gd name="connsiteY1" fmla="*/ 0 h 4968815"/>
              <a:gd name="connsiteX2" fmla="*/ 5658928 w 5658928"/>
              <a:gd name="connsiteY2" fmla="*/ 4968815 h 4968815"/>
              <a:gd name="connsiteX3" fmla="*/ 0 w 5658928"/>
              <a:gd name="connsiteY3" fmla="*/ 4968815 h 4968815"/>
              <a:gd name="connsiteX4" fmla="*/ 0 w 5658928"/>
              <a:gd name="connsiteY4" fmla="*/ 0 h 4968815"/>
              <a:gd name="connsiteX0-1" fmla="*/ 0 w 5658928"/>
              <a:gd name="connsiteY0-2" fmla="*/ 0 h 4968815"/>
              <a:gd name="connsiteX1-3" fmla="*/ 5658928 w 5658928"/>
              <a:gd name="connsiteY1-4" fmla="*/ 0 h 4968815"/>
              <a:gd name="connsiteX2-5" fmla="*/ 4433978 w 5658928"/>
              <a:gd name="connsiteY2-6" fmla="*/ 4433977 h 4968815"/>
              <a:gd name="connsiteX3-7" fmla="*/ 0 w 5658928"/>
              <a:gd name="connsiteY3-8" fmla="*/ 4968815 h 4968815"/>
              <a:gd name="connsiteX4-9" fmla="*/ 0 w 5658928"/>
              <a:gd name="connsiteY4-10" fmla="*/ 0 h 4968815"/>
              <a:gd name="connsiteX0-11" fmla="*/ 0 w 5912314"/>
              <a:gd name="connsiteY0-12" fmla="*/ 0 h 5343835"/>
              <a:gd name="connsiteX1-13" fmla="*/ 5658928 w 5912314"/>
              <a:gd name="connsiteY1-14" fmla="*/ 0 h 5343835"/>
              <a:gd name="connsiteX2-15" fmla="*/ 4433978 w 5912314"/>
              <a:gd name="connsiteY2-16" fmla="*/ 4433977 h 5343835"/>
              <a:gd name="connsiteX3-17" fmla="*/ 0 w 5912314"/>
              <a:gd name="connsiteY3-18" fmla="*/ 4968815 h 5343835"/>
              <a:gd name="connsiteX4-19" fmla="*/ 0 w 5912314"/>
              <a:gd name="connsiteY4-20" fmla="*/ 0 h 5343835"/>
              <a:gd name="connsiteX0-21" fmla="*/ 0 w 5811135"/>
              <a:gd name="connsiteY0-22" fmla="*/ 0 h 5097291"/>
              <a:gd name="connsiteX1-23" fmla="*/ 5658928 w 5811135"/>
              <a:gd name="connsiteY1-24" fmla="*/ 0 h 5097291"/>
              <a:gd name="connsiteX2-25" fmla="*/ 3312544 w 5811135"/>
              <a:gd name="connsiteY2-26" fmla="*/ 2225615 h 5097291"/>
              <a:gd name="connsiteX3-27" fmla="*/ 0 w 5811135"/>
              <a:gd name="connsiteY3-28" fmla="*/ 4968815 h 5097291"/>
              <a:gd name="connsiteX4-29" fmla="*/ 0 w 5811135"/>
              <a:gd name="connsiteY4-30" fmla="*/ 0 h 5097291"/>
              <a:gd name="connsiteX0-31" fmla="*/ 0 w 5811135"/>
              <a:gd name="connsiteY0-32" fmla="*/ 0 h 5644331"/>
              <a:gd name="connsiteX1-33" fmla="*/ 5658928 w 5811135"/>
              <a:gd name="connsiteY1-34" fmla="*/ 0 h 5644331"/>
              <a:gd name="connsiteX2-35" fmla="*/ 3312544 w 5811135"/>
              <a:gd name="connsiteY2-36" fmla="*/ 2225615 h 5644331"/>
              <a:gd name="connsiteX3-37" fmla="*/ 0 w 5811135"/>
              <a:gd name="connsiteY3-38" fmla="*/ 4968815 h 5644331"/>
              <a:gd name="connsiteX4-39" fmla="*/ 0 w 5811135"/>
              <a:gd name="connsiteY4-40" fmla="*/ 0 h 5644331"/>
              <a:gd name="connsiteX0-41" fmla="*/ 0 w 5785913"/>
              <a:gd name="connsiteY0-42" fmla="*/ 0 h 5628466"/>
              <a:gd name="connsiteX1-43" fmla="*/ 5658928 w 5785913"/>
              <a:gd name="connsiteY1-44" fmla="*/ 0 h 5628466"/>
              <a:gd name="connsiteX2-45" fmla="*/ 3312544 w 5785913"/>
              <a:gd name="connsiteY2-46" fmla="*/ 2225615 h 5628466"/>
              <a:gd name="connsiteX3-47" fmla="*/ 0 w 5785913"/>
              <a:gd name="connsiteY3-48" fmla="*/ 4968815 h 5628466"/>
              <a:gd name="connsiteX4-49" fmla="*/ 0 w 5785913"/>
              <a:gd name="connsiteY4-50" fmla="*/ 0 h 5628466"/>
              <a:gd name="connsiteX0-51" fmla="*/ 0 w 5857337"/>
              <a:gd name="connsiteY0-52" fmla="*/ 0 h 5628466"/>
              <a:gd name="connsiteX1-53" fmla="*/ 5658928 w 5857337"/>
              <a:gd name="connsiteY1-54" fmla="*/ 0 h 5628466"/>
              <a:gd name="connsiteX2-55" fmla="*/ 3312544 w 5857337"/>
              <a:gd name="connsiteY2-56" fmla="*/ 2225615 h 5628466"/>
              <a:gd name="connsiteX3-57" fmla="*/ 0 w 5857337"/>
              <a:gd name="connsiteY3-58" fmla="*/ 4968815 h 5628466"/>
              <a:gd name="connsiteX4-59" fmla="*/ 0 w 5857337"/>
              <a:gd name="connsiteY4-60" fmla="*/ 0 h 5628466"/>
              <a:gd name="connsiteX0-61" fmla="*/ 0 w 5861143"/>
              <a:gd name="connsiteY0-62" fmla="*/ 0 h 5701151"/>
              <a:gd name="connsiteX1-63" fmla="*/ 5658928 w 5861143"/>
              <a:gd name="connsiteY1-64" fmla="*/ 0 h 5701151"/>
              <a:gd name="connsiteX2-65" fmla="*/ 3381556 w 5861143"/>
              <a:gd name="connsiteY2-66" fmla="*/ 2829464 h 5701151"/>
              <a:gd name="connsiteX3-67" fmla="*/ 0 w 5861143"/>
              <a:gd name="connsiteY3-68" fmla="*/ 4968815 h 5701151"/>
              <a:gd name="connsiteX4-69" fmla="*/ 0 w 5861143"/>
              <a:gd name="connsiteY4-70" fmla="*/ 0 h 5701151"/>
              <a:gd name="connsiteX0-71" fmla="*/ 0 w 5870726"/>
              <a:gd name="connsiteY0-72" fmla="*/ 0 h 5735977"/>
              <a:gd name="connsiteX1-73" fmla="*/ 5658928 w 5870726"/>
              <a:gd name="connsiteY1-74" fmla="*/ 0 h 5735977"/>
              <a:gd name="connsiteX2-75" fmla="*/ 3381556 w 5870726"/>
              <a:gd name="connsiteY2-76" fmla="*/ 2829464 h 5735977"/>
              <a:gd name="connsiteX3-77" fmla="*/ 0 w 5870726"/>
              <a:gd name="connsiteY3-78" fmla="*/ 4968815 h 5735977"/>
              <a:gd name="connsiteX4-79" fmla="*/ 0 w 5870726"/>
              <a:gd name="connsiteY4-80" fmla="*/ 0 h 5735977"/>
              <a:gd name="connsiteX0-81" fmla="*/ 0 w 5887765"/>
              <a:gd name="connsiteY0-82" fmla="*/ 0 h 5735977"/>
              <a:gd name="connsiteX1-83" fmla="*/ 5658928 w 5887765"/>
              <a:gd name="connsiteY1-84" fmla="*/ 0 h 5735977"/>
              <a:gd name="connsiteX2-85" fmla="*/ 3381556 w 5887765"/>
              <a:gd name="connsiteY2-86" fmla="*/ 2829464 h 5735977"/>
              <a:gd name="connsiteX3-87" fmla="*/ 0 w 5887765"/>
              <a:gd name="connsiteY3-88" fmla="*/ 4968815 h 5735977"/>
              <a:gd name="connsiteX4-89" fmla="*/ 0 w 5887765"/>
              <a:gd name="connsiteY4-90" fmla="*/ 0 h 5735977"/>
              <a:gd name="connsiteX0-91" fmla="*/ 0 w 5887765"/>
              <a:gd name="connsiteY0-92" fmla="*/ 0 h 5537615"/>
              <a:gd name="connsiteX1-93" fmla="*/ 5658928 w 5887765"/>
              <a:gd name="connsiteY1-94" fmla="*/ 0 h 5537615"/>
              <a:gd name="connsiteX2-95" fmla="*/ 3381556 w 5887765"/>
              <a:gd name="connsiteY2-96" fmla="*/ 2829464 h 5537615"/>
              <a:gd name="connsiteX3-97" fmla="*/ 0 w 5887765"/>
              <a:gd name="connsiteY3-98" fmla="*/ 4968815 h 5537615"/>
              <a:gd name="connsiteX4-99" fmla="*/ 0 w 5887765"/>
              <a:gd name="connsiteY4-100" fmla="*/ 0 h 5537615"/>
              <a:gd name="connsiteX0-101" fmla="*/ 0 w 5887765"/>
              <a:gd name="connsiteY0-102" fmla="*/ 0 h 5495905"/>
              <a:gd name="connsiteX1-103" fmla="*/ 5658928 w 5887765"/>
              <a:gd name="connsiteY1-104" fmla="*/ 0 h 5495905"/>
              <a:gd name="connsiteX2-105" fmla="*/ 3381556 w 5887765"/>
              <a:gd name="connsiteY2-106" fmla="*/ 2829464 h 5495905"/>
              <a:gd name="connsiteX3-107" fmla="*/ 0 w 5887765"/>
              <a:gd name="connsiteY3-108" fmla="*/ 4968815 h 5495905"/>
              <a:gd name="connsiteX4-109" fmla="*/ 0 w 5887765"/>
              <a:gd name="connsiteY4-110" fmla="*/ 0 h 5495905"/>
              <a:gd name="connsiteX0-111" fmla="*/ 0 w 5881261"/>
              <a:gd name="connsiteY0-112" fmla="*/ 0 h 5471473"/>
              <a:gd name="connsiteX1-113" fmla="*/ 5658928 w 5881261"/>
              <a:gd name="connsiteY1-114" fmla="*/ 0 h 5471473"/>
              <a:gd name="connsiteX2-115" fmla="*/ 3278039 w 5881261"/>
              <a:gd name="connsiteY2-116" fmla="*/ 2622430 h 5471473"/>
              <a:gd name="connsiteX3-117" fmla="*/ 0 w 5881261"/>
              <a:gd name="connsiteY3-118" fmla="*/ 4968815 h 5471473"/>
              <a:gd name="connsiteX4-119" fmla="*/ 0 w 5881261"/>
              <a:gd name="connsiteY4-120" fmla="*/ 0 h 5471473"/>
              <a:gd name="connsiteX0-121" fmla="*/ 0 w 5893816"/>
              <a:gd name="connsiteY0-122" fmla="*/ 0 h 5454134"/>
              <a:gd name="connsiteX1-123" fmla="*/ 5658928 w 5893816"/>
              <a:gd name="connsiteY1-124" fmla="*/ 0 h 5454134"/>
              <a:gd name="connsiteX2-125" fmla="*/ 3278039 w 5893816"/>
              <a:gd name="connsiteY2-126" fmla="*/ 2622430 h 5454134"/>
              <a:gd name="connsiteX3-127" fmla="*/ 0 w 5893816"/>
              <a:gd name="connsiteY3-128" fmla="*/ 4968815 h 5454134"/>
              <a:gd name="connsiteX4-129" fmla="*/ 0 w 5893816"/>
              <a:gd name="connsiteY4-130" fmla="*/ 0 h 5454134"/>
              <a:gd name="connsiteX0-131" fmla="*/ 0 w 5893816"/>
              <a:gd name="connsiteY0-132" fmla="*/ 0 h 5672492"/>
              <a:gd name="connsiteX1-133" fmla="*/ 5658928 w 5893816"/>
              <a:gd name="connsiteY1-134" fmla="*/ 0 h 5672492"/>
              <a:gd name="connsiteX2-135" fmla="*/ 3278039 w 5893816"/>
              <a:gd name="connsiteY2-136" fmla="*/ 2622430 h 5672492"/>
              <a:gd name="connsiteX3-137" fmla="*/ 0 w 5893816"/>
              <a:gd name="connsiteY3-138" fmla="*/ 4968815 h 5672492"/>
              <a:gd name="connsiteX4-139" fmla="*/ 0 w 5893816"/>
              <a:gd name="connsiteY4-140" fmla="*/ 0 h 5672492"/>
              <a:gd name="connsiteX0-141" fmla="*/ 0 w 5837442"/>
              <a:gd name="connsiteY0-142" fmla="*/ 0 h 5741635"/>
              <a:gd name="connsiteX1-143" fmla="*/ 5658928 w 5837442"/>
              <a:gd name="connsiteY1-144" fmla="*/ 0 h 5741635"/>
              <a:gd name="connsiteX2-145" fmla="*/ 3278039 w 5837442"/>
              <a:gd name="connsiteY2-146" fmla="*/ 2622430 h 5741635"/>
              <a:gd name="connsiteX3-147" fmla="*/ 0 w 5837442"/>
              <a:gd name="connsiteY3-148" fmla="*/ 4968815 h 5741635"/>
              <a:gd name="connsiteX4-149" fmla="*/ 0 w 5837442"/>
              <a:gd name="connsiteY4-150" fmla="*/ 0 h 5741635"/>
              <a:gd name="connsiteX0-151" fmla="*/ 0 w 5869885"/>
              <a:gd name="connsiteY0-152" fmla="*/ 0 h 5765577"/>
              <a:gd name="connsiteX1-153" fmla="*/ 5658928 w 5869885"/>
              <a:gd name="connsiteY1-154" fmla="*/ 0 h 5765577"/>
              <a:gd name="connsiteX2-155" fmla="*/ 3278039 w 5869885"/>
              <a:gd name="connsiteY2-156" fmla="*/ 2622430 h 5765577"/>
              <a:gd name="connsiteX3-157" fmla="*/ 0 w 5869885"/>
              <a:gd name="connsiteY3-158" fmla="*/ 4968815 h 5765577"/>
              <a:gd name="connsiteX4-159" fmla="*/ 0 w 5869885"/>
              <a:gd name="connsiteY4-160" fmla="*/ 0 h 5765577"/>
              <a:gd name="connsiteX0-161" fmla="*/ 0 w 5869885"/>
              <a:gd name="connsiteY0-162" fmla="*/ 0 h 5584715"/>
              <a:gd name="connsiteX1-163" fmla="*/ 5658928 w 5869885"/>
              <a:gd name="connsiteY1-164" fmla="*/ 0 h 5584715"/>
              <a:gd name="connsiteX2-165" fmla="*/ 3278039 w 5869885"/>
              <a:gd name="connsiteY2-166" fmla="*/ 2622430 h 5584715"/>
              <a:gd name="connsiteX3-167" fmla="*/ 0 w 5869885"/>
              <a:gd name="connsiteY3-168" fmla="*/ 4968815 h 5584715"/>
              <a:gd name="connsiteX4-169" fmla="*/ 0 w 5869885"/>
              <a:gd name="connsiteY4-170" fmla="*/ 0 h 5584715"/>
              <a:gd name="connsiteX0-171" fmla="*/ 0 w 5743271"/>
              <a:gd name="connsiteY0-172" fmla="*/ 0 h 5584715"/>
              <a:gd name="connsiteX1-173" fmla="*/ 5658928 w 5743271"/>
              <a:gd name="connsiteY1-174" fmla="*/ 0 h 5584715"/>
              <a:gd name="connsiteX2-175" fmla="*/ 3278039 w 5743271"/>
              <a:gd name="connsiteY2-176" fmla="*/ 2622430 h 5584715"/>
              <a:gd name="connsiteX3-177" fmla="*/ 0 w 5743271"/>
              <a:gd name="connsiteY3-178" fmla="*/ 4968815 h 5584715"/>
              <a:gd name="connsiteX4-179" fmla="*/ 0 w 5743271"/>
              <a:gd name="connsiteY4-180" fmla="*/ 0 h 5584715"/>
              <a:gd name="connsiteX0-181" fmla="*/ 0 w 5740948"/>
              <a:gd name="connsiteY0-182" fmla="*/ 0 h 5599973"/>
              <a:gd name="connsiteX1-183" fmla="*/ 5658928 w 5740948"/>
              <a:gd name="connsiteY1-184" fmla="*/ 0 h 5599973"/>
              <a:gd name="connsiteX2-185" fmla="*/ 3191774 w 5740948"/>
              <a:gd name="connsiteY2-186" fmla="*/ 2725947 h 5599973"/>
              <a:gd name="connsiteX3-187" fmla="*/ 0 w 5740948"/>
              <a:gd name="connsiteY3-188" fmla="*/ 4968815 h 5599973"/>
              <a:gd name="connsiteX4-189" fmla="*/ 0 w 5740948"/>
              <a:gd name="connsiteY4-190" fmla="*/ 0 h 5599973"/>
              <a:gd name="connsiteX0-191" fmla="*/ 0 w 5740948"/>
              <a:gd name="connsiteY0-192" fmla="*/ 0 h 5513674"/>
              <a:gd name="connsiteX1-193" fmla="*/ 5658928 w 5740948"/>
              <a:gd name="connsiteY1-194" fmla="*/ 0 h 5513674"/>
              <a:gd name="connsiteX2-195" fmla="*/ 3191774 w 5740948"/>
              <a:gd name="connsiteY2-196" fmla="*/ 2725947 h 5513674"/>
              <a:gd name="connsiteX3-197" fmla="*/ 0 w 5740948"/>
              <a:gd name="connsiteY3-198" fmla="*/ 4968815 h 5513674"/>
              <a:gd name="connsiteX4-199" fmla="*/ 0 w 5740948"/>
              <a:gd name="connsiteY4-200" fmla="*/ 0 h 5513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40948" h="5513674">
                <a:moveTo>
                  <a:pt x="0" y="0"/>
                </a:moveTo>
                <a:lnTo>
                  <a:pt x="5658928" y="0"/>
                </a:lnTo>
                <a:cubicBezTo>
                  <a:pt x="6242649" y="2792082"/>
                  <a:pt x="3531080" y="1224949"/>
                  <a:pt x="3191774" y="2725947"/>
                </a:cubicBezTo>
                <a:cubicBezTo>
                  <a:pt x="2852468" y="4226945"/>
                  <a:pt x="2378014" y="6587705"/>
                  <a:pt x="0" y="496881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31000">
                <a:srgbClr val="B6D3B7"/>
              </a:gs>
              <a:gs pos="100000">
                <a:srgbClr val="52A4AE"/>
              </a:gs>
            </a:gsLst>
            <a:lin ang="5400000" scaled="1"/>
          </a:gradFill>
          <a:ln>
            <a:noFill/>
          </a:ln>
          <a:effectLst>
            <a:outerShdw blurRad="190500" dist="63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6451052" y="0"/>
            <a:ext cx="5740948" cy="5513674"/>
          </a:xfrm>
          <a:custGeom>
            <a:avLst/>
            <a:gdLst>
              <a:gd name="connsiteX0" fmla="*/ 0 w 5658928"/>
              <a:gd name="connsiteY0" fmla="*/ 0 h 4968815"/>
              <a:gd name="connsiteX1" fmla="*/ 5658928 w 5658928"/>
              <a:gd name="connsiteY1" fmla="*/ 0 h 4968815"/>
              <a:gd name="connsiteX2" fmla="*/ 5658928 w 5658928"/>
              <a:gd name="connsiteY2" fmla="*/ 4968815 h 4968815"/>
              <a:gd name="connsiteX3" fmla="*/ 0 w 5658928"/>
              <a:gd name="connsiteY3" fmla="*/ 4968815 h 4968815"/>
              <a:gd name="connsiteX4" fmla="*/ 0 w 5658928"/>
              <a:gd name="connsiteY4" fmla="*/ 0 h 4968815"/>
              <a:gd name="connsiteX0-1" fmla="*/ 0 w 5658928"/>
              <a:gd name="connsiteY0-2" fmla="*/ 0 h 4968815"/>
              <a:gd name="connsiteX1-3" fmla="*/ 5658928 w 5658928"/>
              <a:gd name="connsiteY1-4" fmla="*/ 0 h 4968815"/>
              <a:gd name="connsiteX2-5" fmla="*/ 4433978 w 5658928"/>
              <a:gd name="connsiteY2-6" fmla="*/ 4433977 h 4968815"/>
              <a:gd name="connsiteX3-7" fmla="*/ 0 w 5658928"/>
              <a:gd name="connsiteY3-8" fmla="*/ 4968815 h 4968815"/>
              <a:gd name="connsiteX4-9" fmla="*/ 0 w 5658928"/>
              <a:gd name="connsiteY4-10" fmla="*/ 0 h 4968815"/>
              <a:gd name="connsiteX0-11" fmla="*/ 0 w 5912314"/>
              <a:gd name="connsiteY0-12" fmla="*/ 0 h 5343835"/>
              <a:gd name="connsiteX1-13" fmla="*/ 5658928 w 5912314"/>
              <a:gd name="connsiteY1-14" fmla="*/ 0 h 5343835"/>
              <a:gd name="connsiteX2-15" fmla="*/ 4433978 w 5912314"/>
              <a:gd name="connsiteY2-16" fmla="*/ 4433977 h 5343835"/>
              <a:gd name="connsiteX3-17" fmla="*/ 0 w 5912314"/>
              <a:gd name="connsiteY3-18" fmla="*/ 4968815 h 5343835"/>
              <a:gd name="connsiteX4-19" fmla="*/ 0 w 5912314"/>
              <a:gd name="connsiteY4-20" fmla="*/ 0 h 5343835"/>
              <a:gd name="connsiteX0-21" fmla="*/ 0 w 5811135"/>
              <a:gd name="connsiteY0-22" fmla="*/ 0 h 5097291"/>
              <a:gd name="connsiteX1-23" fmla="*/ 5658928 w 5811135"/>
              <a:gd name="connsiteY1-24" fmla="*/ 0 h 5097291"/>
              <a:gd name="connsiteX2-25" fmla="*/ 3312544 w 5811135"/>
              <a:gd name="connsiteY2-26" fmla="*/ 2225615 h 5097291"/>
              <a:gd name="connsiteX3-27" fmla="*/ 0 w 5811135"/>
              <a:gd name="connsiteY3-28" fmla="*/ 4968815 h 5097291"/>
              <a:gd name="connsiteX4-29" fmla="*/ 0 w 5811135"/>
              <a:gd name="connsiteY4-30" fmla="*/ 0 h 5097291"/>
              <a:gd name="connsiteX0-31" fmla="*/ 0 w 5811135"/>
              <a:gd name="connsiteY0-32" fmla="*/ 0 h 5644331"/>
              <a:gd name="connsiteX1-33" fmla="*/ 5658928 w 5811135"/>
              <a:gd name="connsiteY1-34" fmla="*/ 0 h 5644331"/>
              <a:gd name="connsiteX2-35" fmla="*/ 3312544 w 5811135"/>
              <a:gd name="connsiteY2-36" fmla="*/ 2225615 h 5644331"/>
              <a:gd name="connsiteX3-37" fmla="*/ 0 w 5811135"/>
              <a:gd name="connsiteY3-38" fmla="*/ 4968815 h 5644331"/>
              <a:gd name="connsiteX4-39" fmla="*/ 0 w 5811135"/>
              <a:gd name="connsiteY4-40" fmla="*/ 0 h 5644331"/>
              <a:gd name="connsiteX0-41" fmla="*/ 0 w 5785913"/>
              <a:gd name="connsiteY0-42" fmla="*/ 0 h 5628466"/>
              <a:gd name="connsiteX1-43" fmla="*/ 5658928 w 5785913"/>
              <a:gd name="connsiteY1-44" fmla="*/ 0 h 5628466"/>
              <a:gd name="connsiteX2-45" fmla="*/ 3312544 w 5785913"/>
              <a:gd name="connsiteY2-46" fmla="*/ 2225615 h 5628466"/>
              <a:gd name="connsiteX3-47" fmla="*/ 0 w 5785913"/>
              <a:gd name="connsiteY3-48" fmla="*/ 4968815 h 5628466"/>
              <a:gd name="connsiteX4-49" fmla="*/ 0 w 5785913"/>
              <a:gd name="connsiteY4-50" fmla="*/ 0 h 5628466"/>
              <a:gd name="connsiteX0-51" fmla="*/ 0 w 5857337"/>
              <a:gd name="connsiteY0-52" fmla="*/ 0 h 5628466"/>
              <a:gd name="connsiteX1-53" fmla="*/ 5658928 w 5857337"/>
              <a:gd name="connsiteY1-54" fmla="*/ 0 h 5628466"/>
              <a:gd name="connsiteX2-55" fmla="*/ 3312544 w 5857337"/>
              <a:gd name="connsiteY2-56" fmla="*/ 2225615 h 5628466"/>
              <a:gd name="connsiteX3-57" fmla="*/ 0 w 5857337"/>
              <a:gd name="connsiteY3-58" fmla="*/ 4968815 h 5628466"/>
              <a:gd name="connsiteX4-59" fmla="*/ 0 w 5857337"/>
              <a:gd name="connsiteY4-60" fmla="*/ 0 h 5628466"/>
              <a:gd name="connsiteX0-61" fmla="*/ 0 w 5861143"/>
              <a:gd name="connsiteY0-62" fmla="*/ 0 h 5701151"/>
              <a:gd name="connsiteX1-63" fmla="*/ 5658928 w 5861143"/>
              <a:gd name="connsiteY1-64" fmla="*/ 0 h 5701151"/>
              <a:gd name="connsiteX2-65" fmla="*/ 3381556 w 5861143"/>
              <a:gd name="connsiteY2-66" fmla="*/ 2829464 h 5701151"/>
              <a:gd name="connsiteX3-67" fmla="*/ 0 w 5861143"/>
              <a:gd name="connsiteY3-68" fmla="*/ 4968815 h 5701151"/>
              <a:gd name="connsiteX4-69" fmla="*/ 0 w 5861143"/>
              <a:gd name="connsiteY4-70" fmla="*/ 0 h 5701151"/>
              <a:gd name="connsiteX0-71" fmla="*/ 0 w 5870726"/>
              <a:gd name="connsiteY0-72" fmla="*/ 0 h 5735977"/>
              <a:gd name="connsiteX1-73" fmla="*/ 5658928 w 5870726"/>
              <a:gd name="connsiteY1-74" fmla="*/ 0 h 5735977"/>
              <a:gd name="connsiteX2-75" fmla="*/ 3381556 w 5870726"/>
              <a:gd name="connsiteY2-76" fmla="*/ 2829464 h 5735977"/>
              <a:gd name="connsiteX3-77" fmla="*/ 0 w 5870726"/>
              <a:gd name="connsiteY3-78" fmla="*/ 4968815 h 5735977"/>
              <a:gd name="connsiteX4-79" fmla="*/ 0 w 5870726"/>
              <a:gd name="connsiteY4-80" fmla="*/ 0 h 5735977"/>
              <a:gd name="connsiteX0-81" fmla="*/ 0 w 5887765"/>
              <a:gd name="connsiteY0-82" fmla="*/ 0 h 5735977"/>
              <a:gd name="connsiteX1-83" fmla="*/ 5658928 w 5887765"/>
              <a:gd name="connsiteY1-84" fmla="*/ 0 h 5735977"/>
              <a:gd name="connsiteX2-85" fmla="*/ 3381556 w 5887765"/>
              <a:gd name="connsiteY2-86" fmla="*/ 2829464 h 5735977"/>
              <a:gd name="connsiteX3-87" fmla="*/ 0 w 5887765"/>
              <a:gd name="connsiteY3-88" fmla="*/ 4968815 h 5735977"/>
              <a:gd name="connsiteX4-89" fmla="*/ 0 w 5887765"/>
              <a:gd name="connsiteY4-90" fmla="*/ 0 h 5735977"/>
              <a:gd name="connsiteX0-91" fmla="*/ 0 w 5887765"/>
              <a:gd name="connsiteY0-92" fmla="*/ 0 h 5537615"/>
              <a:gd name="connsiteX1-93" fmla="*/ 5658928 w 5887765"/>
              <a:gd name="connsiteY1-94" fmla="*/ 0 h 5537615"/>
              <a:gd name="connsiteX2-95" fmla="*/ 3381556 w 5887765"/>
              <a:gd name="connsiteY2-96" fmla="*/ 2829464 h 5537615"/>
              <a:gd name="connsiteX3-97" fmla="*/ 0 w 5887765"/>
              <a:gd name="connsiteY3-98" fmla="*/ 4968815 h 5537615"/>
              <a:gd name="connsiteX4-99" fmla="*/ 0 w 5887765"/>
              <a:gd name="connsiteY4-100" fmla="*/ 0 h 5537615"/>
              <a:gd name="connsiteX0-101" fmla="*/ 0 w 5887765"/>
              <a:gd name="connsiteY0-102" fmla="*/ 0 h 5495905"/>
              <a:gd name="connsiteX1-103" fmla="*/ 5658928 w 5887765"/>
              <a:gd name="connsiteY1-104" fmla="*/ 0 h 5495905"/>
              <a:gd name="connsiteX2-105" fmla="*/ 3381556 w 5887765"/>
              <a:gd name="connsiteY2-106" fmla="*/ 2829464 h 5495905"/>
              <a:gd name="connsiteX3-107" fmla="*/ 0 w 5887765"/>
              <a:gd name="connsiteY3-108" fmla="*/ 4968815 h 5495905"/>
              <a:gd name="connsiteX4-109" fmla="*/ 0 w 5887765"/>
              <a:gd name="connsiteY4-110" fmla="*/ 0 h 5495905"/>
              <a:gd name="connsiteX0-111" fmla="*/ 0 w 5881261"/>
              <a:gd name="connsiteY0-112" fmla="*/ 0 h 5471473"/>
              <a:gd name="connsiteX1-113" fmla="*/ 5658928 w 5881261"/>
              <a:gd name="connsiteY1-114" fmla="*/ 0 h 5471473"/>
              <a:gd name="connsiteX2-115" fmla="*/ 3278039 w 5881261"/>
              <a:gd name="connsiteY2-116" fmla="*/ 2622430 h 5471473"/>
              <a:gd name="connsiteX3-117" fmla="*/ 0 w 5881261"/>
              <a:gd name="connsiteY3-118" fmla="*/ 4968815 h 5471473"/>
              <a:gd name="connsiteX4-119" fmla="*/ 0 w 5881261"/>
              <a:gd name="connsiteY4-120" fmla="*/ 0 h 5471473"/>
              <a:gd name="connsiteX0-121" fmla="*/ 0 w 5893816"/>
              <a:gd name="connsiteY0-122" fmla="*/ 0 h 5454134"/>
              <a:gd name="connsiteX1-123" fmla="*/ 5658928 w 5893816"/>
              <a:gd name="connsiteY1-124" fmla="*/ 0 h 5454134"/>
              <a:gd name="connsiteX2-125" fmla="*/ 3278039 w 5893816"/>
              <a:gd name="connsiteY2-126" fmla="*/ 2622430 h 5454134"/>
              <a:gd name="connsiteX3-127" fmla="*/ 0 w 5893816"/>
              <a:gd name="connsiteY3-128" fmla="*/ 4968815 h 5454134"/>
              <a:gd name="connsiteX4-129" fmla="*/ 0 w 5893816"/>
              <a:gd name="connsiteY4-130" fmla="*/ 0 h 5454134"/>
              <a:gd name="connsiteX0-131" fmla="*/ 0 w 5893816"/>
              <a:gd name="connsiteY0-132" fmla="*/ 0 h 5672492"/>
              <a:gd name="connsiteX1-133" fmla="*/ 5658928 w 5893816"/>
              <a:gd name="connsiteY1-134" fmla="*/ 0 h 5672492"/>
              <a:gd name="connsiteX2-135" fmla="*/ 3278039 w 5893816"/>
              <a:gd name="connsiteY2-136" fmla="*/ 2622430 h 5672492"/>
              <a:gd name="connsiteX3-137" fmla="*/ 0 w 5893816"/>
              <a:gd name="connsiteY3-138" fmla="*/ 4968815 h 5672492"/>
              <a:gd name="connsiteX4-139" fmla="*/ 0 w 5893816"/>
              <a:gd name="connsiteY4-140" fmla="*/ 0 h 5672492"/>
              <a:gd name="connsiteX0-141" fmla="*/ 0 w 5837442"/>
              <a:gd name="connsiteY0-142" fmla="*/ 0 h 5741635"/>
              <a:gd name="connsiteX1-143" fmla="*/ 5658928 w 5837442"/>
              <a:gd name="connsiteY1-144" fmla="*/ 0 h 5741635"/>
              <a:gd name="connsiteX2-145" fmla="*/ 3278039 w 5837442"/>
              <a:gd name="connsiteY2-146" fmla="*/ 2622430 h 5741635"/>
              <a:gd name="connsiteX3-147" fmla="*/ 0 w 5837442"/>
              <a:gd name="connsiteY3-148" fmla="*/ 4968815 h 5741635"/>
              <a:gd name="connsiteX4-149" fmla="*/ 0 w 5837442"/>
              <a:gd name="connsiteY4-150" fmla="*/ 0 h 5741635"/>
              <a:gd name="connsiteX0-151" fmla="*/ 0 w 5869885"/>
              <a:gd name="connsiteY0-152" fmla="*/ 0 h 5765577"/>
              <a:gd name="connsiteX1-153" fmla="*/ 5658928 w 5869885"/>
              <a:gd name="connsiteY1-154" fmla="*/ 0 h 5765577"/>
              <a:gd name="connsiteX2-155" fmla="*/ 3278039 w 5869885"/>
              <a:gd name="connsiteY2-156" fmla="*/ 2622430 h 5765577"/>
              <a:gd name="connsiteX3-157" fmla="*/ 0 w 5869885"/>
              <a:gd name="connsiteY3-158" fmla="*/ 4968815 h 5765577"/>
              <a:gd name="connsiteX4-159" fmla="*/ 0 w 5869885"/>
              <a:gd name="connsiteY4-160" fmla="*/ 0 h 5765577"/>
              <a:gd name="connsiteX0-161" fmla="*/ 0 w 5869885"/>
              <a:gd name="connsiteY0-162" fmla="*/ 0 h 5584715"/>
              <a:gd name="connsiteX1-163" fmla="*/ 5658928 w 5869885"/>
              <a:gd name="connsiteY1-164" fmla="*/ 0 h 5584715"/>
              <a:gd name="connsiteX2-165" fmla="*/ 3278039 w 5869885"/>
              <a:gd name="connsiteY2-166" fmla="*/ 2622430 h 5584715"/>
              <a:gd name="connsiteX3-167" fmla="*/ 0 w 5869885"/>
              <a:gd name="connsiteY3-168" fmla="*/ 4968815 h 5584715"/>
              <a:gd name="connsiteX4-169" fmla="*/ 0 w 5869885"/>
              <a:gd name="connsiteY4-170" fmla="*/ 0 h 5584715"/>
              <a:gd name="connsiteX0-171" fmla="*/ 0 w 5743271"/>
              <a:gd name="connsiteY0-172" fmla="*/ 0 h 5584715"/>
              <a:gd name="connsiteX1-173" fmla="*/ 5658928 w 5743271"/>
              <a:gd name="connsiteY1-174" fmla="*/ 0 h 5584715"/>
              <a:gd name="connsiteX2-175" fmla="*/ 3278039 w 5743271"/>
              <a:gd name="connsiteY2-176" fmla="*/ 2622430 h 5584715"/>
              <a:gd name="connsiteX3-177" fmla="*/ 0 w 5743271"/>
              <a:gd name="connsiteY3-178" fmla="*/ 4968815 h 5584715"/>
              <a:gd name="connsiteX4-179" fmla="*/ 0 w 5743271"/>
              <a:gd name="connsiteY4-180" fmla="*/ 0 h 5584715"/>
              <a:gd name="connsiteX0-181" fmla="*/ 0 w 5740948"/>
              <a:gd name="connsiteY0-182" fmla="*/ 0 h 5599973"/>
              <a:gd name="connsiteX1-183" fmla="*/ 5658928 w 5740948"/>
              <a:gd name="connsiteY1-184" fmla="*/ 0 h 5599973"/>
              <a:gd name="connsiteX2-185" fmla="*/ 3191774 w 5740948"/>
              <a:gd name="connsiteY2-186" fmla="*/ 2725947 h 5599973"/>
              <a:gd name="connsiteX3-187" fmla="*/ 0 w 5740948"/>
              <a:gd name="connsiteY3-188" fmla="*/ 4968815 h 5599973"/>
              <a:gd name="connsiteX4-189" fmla="*/ 0 w 5740948"/>
              <a:gd name="connsiteY4-190" fmla="*/ 0 h 5599973"/>
              <a:gd name="connsiteX0-191" fmla="*/ 0 w 5740948"/>
              <a:gd name="connsiteY0-192" fmla="*/ 0 h 5513674"/>
              <a:gd name="connsiteX1-193" fmla="*/ 5658928 w 5740948"/>
              <a:gd name="connsiteY1-194" fmla="*/ 0 h 5513674"/>
              <a:gd name="connsiteX2-195" fmla="*/ 3191774 w 5740948"/>
              <a:gd name="connsiteY2-196" fmla="*/ 2725947 h 5513674"/>
              <a:gd name="connsiteX3-197" fmla="*/ 0 w 5740948"/>
              <a:gd name="connsiteY3-198" fmla="*/ 4968815 h 5513674"/>
              <a:gd name="connsiteX4-199" fmla="*/ 0 w 5740948"/>
              <a:gd name="connsiteY4-200" fmla="*/ 0 h 5513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40948" h="5513674">
                <a:moveTo>
                  <a:pt x="0" y="0"/>
                </a:moveTo>
                <a:lnTo>
                  <a:pt x="5658928" y="0"/>
                </a:lnTo>
                <a:cubicBezTo>
                  <a:pt x="6242649" y="2792082"/>
                  <a:pt x="3531080" y="1224949"/>
                  <a:pt x="3191774" y="2725947"/>
                </a:cubicBezTo>
                <a:cubicBezTo>
                  <a:pt x="2852468" y="4226945"/>
                  <a:pt x="2378014" y="6587705"/>
                  <a:pt x="0" y="4968815"/>
                </a:cubicBezTo>
                <a:lnTo>
                  <a:pt x="0" y="0"/>
                </a:lnTo>
                <a:close/>
              </a:path>
            </a:pathLst>
          </a:custGeom>
          <a:blipFill dpi="0" rotWithShape="0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000" r="-25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8"/>
          <p:cNvSpPr txBox="1"/>
          <p:nvPr/>
        </p:nvSpPr>
        <p:spPr>
          <a:xfrm>
            <a:off x="708660" y="2306320"/>
            <a:ext cx="6733540" cy="2874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/>
              <a:t>从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600"/>
              <a:t>年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/>
              <a:t>月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/>
              <a:t>日起，我国新修订《中华人民共和国个人所得税法》。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将主要劳动性所得项目，即工资薪金所得、劳务报酬所得、稿酬所得和特许权使用费所得，这4项劳动性所得纳入综合所得并引入年度征收模式，实行按月按次分项预缴、按年汇总计算、多退少补。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标志着我国个人所得税法从分类税制向综合与分类相结合税制迈进，体现与国际税法和惯例接轨的改革方向。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/>
          </a:p>
        </p:txBody>
      </p:sp>
      <p:sp>
        <p:nvSpPr>
          <p:cNvPr id="9" name="TextBox 29"/>
          <p:cNvSpPr txBox="1"/>
          <p:nvPr/>
        </p:nvSpPr>
        <p:spPr>
          <a:xfrm>
            <a:off x="1065530" y="953135"/>
            <a:ext cx="5046345" cy="14198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</a:defRPr>
            </a:lvl1pPr>
          </a:lstStyle>
          <a:p>
            <a:r>
              <a:rPr lang="en-US" altLang="zh-CN" sz="3600" dirty="0"/>
              <a:t>1.1</a:t>
            </a:r>
            <a:r>
              <a:rPr lang="zh-CN" altLang="en-US" sz="3600" dirty="0"/>
              <a:t>政策背景</a:t>
            </a:r>
            <a:r>
              <a:rPr lang="en-US" altLang="zh-CN" sz="3600" dirty="0"/>
              <a:t>——</a:t>
            </a:r>
            <a:r>
              <a:rPr lang="zh-CN" altLang="en-US" sz="3600" dirty="0"/>
              <a:t>新个人所得税法改革</a:t>
            </a:r>
            <a:endParaRPr lang="zh-CN" altLang="en-US" sz="3600" dirty="0"/>
          </a:p>
        </p:txBody>
      </p:sp>
      <p:sp>
        <p:nvSpPr>
          <p:cNvPr id="14" name="椭圆 13"/>
          <p:cNvSpPr/>
          <p:nvPr/>
        </p:nvSpPr>
        <p:spPr>
          <a:xfrm>
            <a:off x="8013863" y="3289077"/>
            <a:ext cx="322761" cy="322761"/>
          </a:xfrm>
          <a:prstGeom prst="ellipse">
            <a:avLst/>
          </a:prstGeom>
          <a:gradFill>
            <a:gsLst>
              <a:gs pos="0">
                <a:srgbClr val="B6D3B7">
                  <a:alpha val="0"/>
                </a:srgbClr>
              </a:gs>
              <a:gs pos="99000">
                <a:srgbClr val="52A4AE">
                  <a:alpha val="67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721893" y="6109435"/>
            <a:ext cx="215737" cy="215737"/>
          </a:xfrm>
          <a:prstGeom prst="ellipse">
            <a:avLst/>
          </a:prstGeom>
          <a:gradFill>
            <a:gsLst>
              <a:gs pos="0">
                <a:srgbClr val="B6D3B7">
                  <a:alpha val="9000"/>
                </a:srgbClr>
              </a:gs>
              <a:gs pos="99000">
                <a:srgbClr val="52A4AE">
                  <a:alpha val="91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287395" y="2809875"/>
            <a:ext cx="4064000" cy="271145"/>
          </a:xfrm>
          <a:prstGeom prst="roundRect">
            <a:avLst/>
          </a:prstGeom>
          <a:ln w="6350" cap="flat" cmpd="sng" algn="ctr">
            <a:solidFill>
              <a:schemeClr val="accent6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00100" y="3129915"/>
            <a:ext cx="1564005" cy="320675"/>
          </a:xfrm>
          <a:prstGeom prst="roundRect">
            <a:avLst/>
          </a:prstGeom>
          <a:ln w="6350" cap="flat" cmpd="sng" algn="ctr">
            <a:solidFill>
              <a:schemeClr val="accent6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ldLvl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6490" y="870585"/>
            <a:ext cx="6423025" cy="537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①新旧个税制度变化——所得项目的变化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26490" y="1537335"/>
          <a:ext cx="9235440" cy="507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720"/>
                <a:gridCol w="4617720"/>
              </a:tblGrid>
              <a:tr h="489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旧税法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新税法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45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1.工资、劳务报酬、稿酬、特许权使用费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2.个体工商户生产经营所得、承包承租经营所得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3.其他所得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1.综合所得，按年计算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2.经营所得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3.删除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32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第二条下列各项个人所得，应纳个人所得税：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一、工资、薪金所得；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二、个体工商户的生产、经营所得；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三、对企事业单位的承包经营、承租经营所得；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四、劳务报酬所得；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五、稿酬所得；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六、特许权使用费所得；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七、利息、股息、红利所得；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八、财产租赁所得；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九、财产转让所得；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十、偶然所得；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十一、经国务院财政部门确定征税的其他所得。</a:t>
                      </a:r>
                      <a:endParaRPr lang="zh-CN" alt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第二条　下列各项个人所得，应当缴纳个人所得税：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（一）工资、薪金所得；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（二）劳务报酬所得；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（三）稿酬所得；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（四）特许权使用费所得；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（五）经营所得；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（六）利息、股息、红利所得；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（七）财产租赁所得；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（八）财产转让所得；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（九）偶然所得。</a:t>
                      </a: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6490" y="870585"/>
            <a:ext cx="9029065" cy="537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②新旧个税制度变化——扣除标准及应纳税所得额的计算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26490" y="1537335"/>
          <a:ext cx="10182860" cy="50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30"/>
                <a:gridCol w="509143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旧税法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新税法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1.基本减除费用标准：中国人3500元/月、外国人4800元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2.专项扣除：“三险一金”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3.专项附加扣除：无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4.其他扣除：商业健康险、递延养老险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1. 5000元/月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2. 不变（“三险一金”）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3.子女教育、继续教育、大病医疗、住房贷款利息、住房租金、赡养老人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4.其他扣除不变（商业健康险、递延养老险）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3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一、工资、薪金所得，以每月收入额减除费用三千五百元后的余额，为应纳税所得额。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三、对企事业单位的承包经营、承租经营所得，以每一纳税年度的收入总额，减除必要费用后的余额，为应纳税所得额。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四、劳务报酬所得、稿酬所得、特许权使用费所得、财产租赁所得，每次收入不超过四千元的，减除费用八百元；四千元以上的，减除百分之二十的费用，其余额为应纳税所得额。</a:t>
                      </a:r>
                      <a:endParaRPr lang="zh-CN" alt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（一）居民个人的综合所得，以每一纳税年度的收入额减除费用六万元以及专项扣除、专项附加扣除和依法确定的其他扣除后的余额，为应纳税所得额。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（三）劳务报酬所得、稿酬所得、特许权使用费所得以收入减除百分之二十的费用后的余额为收入额。稿酬所得的收入额减按百分之七十计算。</a:t>
                      </a:r>
                      <a:endParaRPr lang="zh-CN" altLang="en-US" sz="1800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</a:rPr>
                        <a:t>个人将其所得对教育、扶贫、济困等公益慈善事业进行捐赠，捐赠额未超过纳税人申报的应纳税所得额百分之三十的部分，可以从其应纳税所得额中扣除；国务院规定对公益慈善事业捐赠实行全额税前扣除的，从其规定。</a:t>
                      </a:r>
                      <a:endParaRPr lang="zh-CN" alt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6490" y="870585"/>
            <a:ext cx="6423025" cy="537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③新旧个税制度变化——税率结构的变化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8960" y="1408430"/>
          <a:ext cx="10363835" cy="507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190"/>
                <a:gridCol w="5033645"/>
              </a:tblGrid>
              <a:tr h="489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旧税法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新税法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459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 algn="ctr">
                        <a:buNone/>
                      </a:pPr>
                      <a:endParaRPr lang="zh-CN" altLang="en-US" sz="1600">
                        <a:ln>
                          <a:noFill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n>
                            <a:noFill/>
                          </a:ln>
                        </a:rPr>
                        <a:t>实行3%—45%的七级超额累进税率</a:t>
                      </a:r>
                      <a:endParaRPr lang="zh-CN" altLang="en-US" sz="160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 b="0" i="0">
                          <a:ln>
                            <a:noFill/>
                          </a:ln>
                        </a:rPr>
                        <a:t>拉大3%、10%、20%税率级距，</a:t>
                      </a:r>
                      <a:br>
                        <a:rPr lang="zh-CN" altLang="en-US" sz="1600" b="0" i="0">
                          <a:ln>
                            <a:noFill/>
                          </a:ln>
                        </a:rPr>
                      </a:br>
                      <a:r>
                        <a:rPr lang="zh-CN" altLang="en-US" sz="1600" b="0" i="0">
                          <a:ln>
                            <a:noFill/>
                          </a:ln>
                        </a:rPr>
                        <a:t>相应缩小25%税率级距，</a:t>
                      </a:r>
                      <a:br>
                        <a:rPr lang="zh-CN" altLang="en-US" sz="1600" b="0" i="0">
                          <a:ln>
                            <a:noFill/>
                          </a:ln>
                        </a:rPr>
                      </a:br>
                      <a:r>
                        <a:rPr lang="zh-CN" altLang="en-US" sz="1600" b="0" i="0">
                          <a:ln>
                            <a:noFill/>
                          </a:ln>
                        </a:rPr>
                        <a:t>维持30%、35%、45%税率级距不变</a:t>
                      </a:r>
                      <a:endParaRPr lang="zh-CN" altLang="en-US" sz="1600" b="0" i="0">
                        <a:ln>
                          <a:noFill/>
                        </a:ln>
                      </a:endParaRPr>
                    </a:p>
                  </a:txBody>
                  <a:tcPr marL="0" marR="0" marT="0" marB="0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328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263265"/>
            <a:ext cx="5015230" cy="3051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525" y="3157220"/>
            <a:ext cx="4837430" cy="31572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578023" y="424223"/>
            <a:ext cx="2867228" cy="944377"/>
            <a:chOff x="4657138" y="522177"/>
            <a:chExt cx="2867228" cy="944377"/>
          </a:xfrm>
        </p:grpSpPr>
        <p:sp>
          <p:nvSpPr>
            <p:cNvPr id="17" name="矩形 16"/>
            <p:cNvSpPr/>
            <p:nvPr/>
          </p:nvSpPr>
          <p:spPr>
            <a:xfrm>
              <a:off x="4657138" y="522177"/>
              <a:ext cx="2867228" cy="607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1.2 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个税纳税人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931772" y="1466554"/>
              <a:ext cx="274156" cy="0"/>
            </a:xfrm>
            <a:prstGeom prst="line">
              <a:avLst/>
            </a:prstGeom>
            <a:ln w="50800">
              <a:gradFill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0" scaled="0"/>
              </a:gra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12800" y="1424305"/>
            <a:ext cx="6156325" cy="409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个人所得税以所得人为纳税人，以支付所得的单位或者个人为扣缴义务人。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纳税人有</a:t>
            </a:r>
            <a:r>
              <a:rPr lang="zh-CN" altLang="en-US" sz="2400" b="1"/>
              <a:t>中国公民身份号码</a:t>
            </a:r>
            <a:r>
              <a:rPr lang="zh-CN" altLang="en-US" sz="2400"/>
              <a:t>的，以中国公民身份号码为纳税人识别号；纳税人没有中国公民身份号码的，由税务机关赋予其</a:t>
            </a:r>
            <a:r>
              <a:rPr lang="zh-CN" altLang="en-US" sz="2400" b="1"/>
              <a:t>纳税人识别号</a:t>
            </a:r>
            <a:r>
              <a:rPr lang="zh-CN" altLang="en-US" sz="2400"/>
              <a:t>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扣缴义务人扣缴税款时，纳税人应当向扣缴义务人提供纳税人识别号。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3886"/>
          <a:stretch>
            <a:fillRect/>
          </a:stretch>
        </p:blipFill>
        <p:spPr>
          <a:xfrm>
            <a:off x="6969125" y="1797050"/>
            <a:ext cx="4762500" cy="3264535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6851562" y="4946035"/>
            <a:ext cx="245383" cy="240996"/>
          </a:xfrm>
          <a:custGeom>
            <a:avLst/>
            <a:gdLst>
              <a:gd name="connsiteX0" fmla="*/ 0 w 245336"/>
              <a:gd name="connsiteY0" fmla="*/ 122668 h 245336"/>
              <a:gd name="connsiteX1" fmla="*/ 122668 w 245336"/>
              <a:gd name="connsiteY1" fmla="*/ 0 h 245336"/>
              <a:gd name="connsiteX2" fmla="*/ 245336 w 245336"/>
              <a:gd name="connsiteY2" fmla="*/ 122668 h 245336"/>
              <a:gd name="connsiteX3" fmla="*/ 122668 w 245336"/>
              <a:gd name="connsiteY3" fmla="*/ 245336 h 245336"/>
              <a:gd name="connsiteX4" fmla="*/ 0 w 245336"/>
              <a:gd name="connsiteY4" fmla="*/ 122668 h 245336"/>
              <a:gd name="connsiteX0-1" fmla="*/ 0 w 245336"/>
              <a:gd name="connsiteY0-2" fmla="*/ 131286 h 253954"/>
              <a:gd name="connsiteX1-3" fmla="*/ 122668 w 245336"/>
              <a:gd name="connsiteY1-4" fmla="*/ 8618 h 253954"/>
              <a:gd name="connsiteX2-5" fmla="*/ 245336 w 245336"/>
              <a:gd name="connsiteY2-6" fmla="*/ 131286 h 253954"/>
              <a:gd name="connsiteX3-7" fmla="*/ 122668 w 245336"/>
              <a:gd name="connsiteY3-8" fmla="*/ 253954 h 253954"/>
              <a:gd name="connsiteX4-9" fmla="*/ 0 w 245336"/>
              <a:gd name="connsiteY4-10" fmla="*/ 131286 h 253954"/>
              <a:gd name="connsiteX0-11" fmla="*/ 19 w 245355"/>
              <a:gd name="connsiteY0-12" fmla="*/ 131286 h 240357"/>
              <a:gd name="connsiteX1-13" fmla="*/ 122687 w 245355"/>
              <a:gd name="connsiteY1-14" fmla="*/ 8618 h 240357"/>
              <a:gd name="connsiteX2-15" fmla="*/ 245355 w 245355"/>
              <a:gd name="connsiteY2-16" fmla="*/ 131286 h 240357"/>
              <a:gd name="connsiteX3-17" fmla="*/ 115888 w 245355"/>
              <a:gd name="connsiteY3-18" fmla="*/ 240357 h 240357"/>
              <a:gd name="connsiteX4-19" fmla="*/ 19 w 245355"/>
              <a:gd name="connsiteY4-20" fmla="*/ 131286 h 240357"/>
              <a:gd name="connsiteX0-21" fmla="*/ 47 w 245383"/>
              <a:gd name="connsiteY0-22" fmla="*/ 131286 h 240996"/>
              <a:gd name="connsiteX1-23" fmla="*/ 122715 w 245383"/>
              <a:gd name="connsiteY1-24" fmla="*/ 8618 h 240996"/>
              <a:gd name="connsiteX2-25" fmla="*/ 245383 w 245383"/>
              <a:gd name="connsiteY2-26" fmla="*/ 131286 h 240996"/>
              <a:gd name="connsiteX3-27" fmla="*/ 115916 w 245383"/>
              <a:gd name="connsiteY3-28" fmla="*/ 240357 h 240996"/>
              <a:gd name="connsiteX4-29" fmla="*/ 47 w 245383"/>
              <a:gd name="connsiteY4-30" fmla="*/ 131286 h 240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383" h="240996">
                <a:moveTo>
                  <a:pt x="47" y="131286"/>
                </a:moveTo>
                <a:cubicBezTo>
                  <a:pt x="1180" y="92663"/>
                  <a:pt x="44770" y="46010"/>
                  <a:pt x="122715" y="8618"/>
                </a:cubicBezTo>
                <a:cubicBezTo>
                  <a:pt x="200660" y="-28774"/>
                  <a:pt x="245383" y="63538"/>
                  <a:pt x="245383" y="131286"/>
                </a:cubicBezTo>
                <a:cubicBezTo>
                  <a:pt x="245383" y="199034"/>
                  <a:pt x="214257" y="247155"/>
                  <a:pt x="115916" y="240357"/>
                </a:cubicBezTo>
                <a:cubicBezTo>
                  <a:pt x="17575" y="233559"/>
                  <a:pt x="-1086" y="169909"/>
                  <a:pt x="47" y="131286"/>
                </a:cubicBezTo>
                <a:close/>
              </a:path>
            </a:pathLst>
          </a:custGeom>
          <a:gradFill>
            <a:gsLst>
              <a:gs pos="0">
                <a:srgbClr val="B6D3B7"/>
              </a:gs>
              <a:gs pos="100000">
                <a:srgbClr val="52A4A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0709214" y="1600558"/>
            <a:ext cx="429555" cy="429960"/>
          </a:xfrm>
          <a:custGeom>
            <a:avLst/>
            <a:gdLst>
              <a:gd name="connsiteX0" fmla="*/ 0 w 501773"/>
              <a:gd name="connsiteY0" fmla="*/ 250887 h 501773"/>
              <a:gd name="connsiteX1" fmla="*/ 250887 w 501773"/>
              <a:gd name="connsiteY1" fmla="*/ 0 h 501773"/>
              <a:gd name="connsiteX2" fmla="*/ 501774 w 501773"/>
              <a:gd name="connsiteY2" fmla="*/ 250887 h 501773"/>
              <a:gd name="connsiteX3" fmla="*/ 250887 w 501773"/>
              <a:gd name="connsiteY3" fmla="*/ 501774 h 501773"/>
              <a:gd name="connsiteX4" fmla="*/ 0 w 501773"/>
              <a:gd name="connsiteY4" fmla="*/ 250887 h 501773"/>
              <a:gd name="connsiteX0-1" fmla="*/ 9289 w 520352"/>
              <a:gd name="connsiteY0-2" fmla="*/ 293325 h 544212"/>
              <a:gd name="connsiteX1-3" fmla="*/ 260176 w 520352"/>
              <a:gd name="connsiteY1-4" fmla="*/ 42438 h 544212"/>
              <a:gd name="connsiteX2-5" fmla="*/ 511063 w 520352"/>
              <a:gd name="connsiteY2-6" fmla="*/ 293325 h 544212"/>
              <a:gd name="connsiteX3-7" fmla="*/ 260176 w 520352"/>
              <a:gd name="connsiteY3-8" fmla="*/ 544212 h 544212"/>
              <a:gd name="connsiteX4-9" fmla="*/ 9289 w 520352"/>
              <a:gd name="connsiteY4-10" fmla="*/ 293325 h 544212"/>
              <a:gd name="connsiteX0-11" fmla="*/ 9289 w 520352"/>
              <a:gd name="connsiteY0-12" fmla="*/ 293325 h 586650"/>
              <a:gd name="connsiteX1-13" fmla="*/ 260176 w 520352"/>
              <a:gd name="connsiteY1-14" fmla="*/ 42438 h 586650"/>
              <a:gd name="connsiteX2-15" fmla="*/ 511063 w 520352"/>
              <a:gd name="connsiteY2-16" fmla="*/ 293325 h 586650"/>
              <a:gd name="connsiteX3-17" fmla="*/ 260176 w 520352"/>
              <a:gd name="connsiteY3-18" fmla="*/ 544212 h 586650"/>
              <a:gd name="connsiteX4-19" fmla="*/ 9289 w 520352"/>
              <a:gd name="connsiteY4-20" fmla="*/ 293325 h 586650"/>
              <a:gd name="connsiteX0-21" fmla="*/ 9289 w 520352"/>
              <a:gd name="connsiteY0-22" fmla="*/ 293325 h 586650"/>
              <a:gd name="connsiteX1-23" fmla="*/ 260176 w 520352"/>
              <a:gd name="connsiteY1-24" fmla="*/ 42438 h 586650"/>
              <a:gd name="connsiteX2-25" fmla="*/ 511063 w 520352"/>
              <a:gd name="connsiteY2-26" fmla="*/ 293325 h 586650"/>
              <a:gd name="connsiteX3-27" fmla="*/ 260176 w 520352"/>
              <a:gd name="connsiteY3-28" fmla="*/ 544212 h 586650"/>
              <a:gd name="connsiteX4-29" fmla="*/ 9289 w 520352"/>
              <a:gd name="connsiteY4-30" fmla="*/ 293325 h 586650"/>
              <a:gd name="connsiteX0-31" fmla="*/ 9289 w 520352"/>
              <a:gd name="connsiteY0-32" fmla="*/ 293325 h 586650"/>
              <a:gd name="connsiteX1-33" fmla="*/ 260176 w 520352"/>
              <a:gd name="connsiteY1-34" fmla="*/ 42438 h 586650"/>
              <a:gd name="connsiteX2-35" fmla="*/ 511063 w 520352"/>
              <a:gd name="connsiteY2-36" fmla="*/ 293325 h 586650"/>
              <a:gd name="connsiteX3-37" fmla="*/ 260176 w 520352"/>
              <a:gd name="connsiteY3-38" fmla="*/ 544212 h 586650"/>
              <a:gd name="connsiteX4-39" fmla="*/ 9289 w 520352"/>
              <a:gd name="connsiteY4-40" fmla="*/ 293325 h 586650"/>
              <a:gd name="connsiteX0-41" fmla="*/ 38317 w 549380"/>
              <a:gd name="connsiteY0-42" fmla="*/ 293325 h 586650"/>
              <a:gd name="connsiteX1-43" fmla="*/ 289204 w 549380"/>
              <a:gd name="connsiteY1-44" fmla="*/ 42438 h 586650"/>
              <a:gd name="connsiteX2-45" fmla="*/ 540091 w 549380"/>
              <a:gd name="connsiteY2-46" fmla="*/ 293325 h 586650"/>
              <a:gd name="connsiteX3-47" fmla="*/ 289204 w 549380"/>
              <a:gd name="connsiteY3-48" fmla="*/ 544212 h 586650"/>
              <a:gd name="connsiteX4-49" fmla="*/ 38317 w 549380"/>
              <a:gd name="connsiteY4-50" fmla="*/ 293325 h 586650"/>
              <a:gd name="connsiteX0-51" fmla="*/ 38317 w 560992"/>
              <a:gd name="connsiteY0-52" fmla="*/ 306726 h 613452"/>
              <a:gd name="connsiteX1-53" fmla="*/ 289204 w 560992"/>
              <a:gd name="connsiteY1-54" fmla="*/ 55839 h 613452"/>
              <a:gd name="connsiteX2-55" fmla="*/ 540091 w 560992"/>
              <a:gd name="connsiteY2-56" fmla="*/ 306726 h 613452"/>
              <a:gd name="connsiteX3-57" fmla="*/ 289204 w 560992"/>
              <a:gd name="connsiteY3-58" fmla="*/ 557613 h 613452"/>
              <a:gd name="connsiteX4-59" fmla="*/ 38317 w 560992"/>
              <a:gd name="connsiteY4-60" fmla="*/ 306726 h 613452"/>
              <a:gd name="connsiteX0-61" fmla="*/ 8579 w 531254"/>
              <a:gd name="connsiteY0-62" fmla="*/ 306726 h 613452"/>
              <a:gd name="connsiteX1-63" fmla="*/ 259466 w 531254"/>
              <a:gd name="connsiteY1-64" fmla="*/ 55839 h 613452"/>
              <a:gd name="connsiteX2-65" fmla="*/ 510353 w 531254"/>
              <a:gd name="connsiteY2-66" fmla="*/ 306726 h 613452"/>
              <a:gd name="connsiteX3-67" fmla="*/ 259466 w 531254"/>
              <a:gd name="connsiteY3-68" fmla="*/ 557613 h 613452"/>
              <a:gd name="connsiteX4-69" fmla="*/ 8579 w 531254"/>
              <a:gd name="connsiteY4-70" fmla="*/ 306726 h 613452"/>
              <a:gd name="connsiteX0-71" fmla="*/ 8579 w 513721"/>
              <a:gd name="connsiteY0-72" fmla="*/ 271005 h 577731"/>
              <a:gd name="connsiteX1-73" fmla="*/ 259466 w 513721"/>
              <a:gd name="connsiteY1-74" fmla="*/ 20118 h 577731"/>
              <a:gd name="connsiteX2-75" fmla="*/ 510353 w 513721"/>
              <a:gd name="connsiteY2-76" fmla="*/ 271005 h 577731"/>
              <a:gd name="connsiteX3-77" fmla="*/ 259466 w 513721"/>
              <a:gd name="connsiteY3-78" fmla="*/ 521892 h 577731"/>
              <a:gd name="connsiteX4-79" fmla="*/ 8579 w 513721"/>
              <a:gd name="connsiteY4-80" fmla="*/ 271005 h 577731"/>
              <a:gd name="connsiteX0-81" fmla="*/ 8579 w 519522"/>
              <a:gd name="connsiteY0-82" fmla="*/ 264714 h 561678"/>
              <a:gd name="connsiteX1-83" fmla="*/ 259466 w 519522"/>
              <a:gd name="connsiteY1-84" fmla="*/ 13827 h 561678"/>
              <a:gd name="connsiteX2-85" fmla="*/ 510353 w 519522"/>
              <a:gd name="connsiteY2-86" fmla="*/ 264714 h 561678"/>
              <a:gd name="connsiteX3-87" fmla="*/ 259466 w 519522"/>
              <a:gd name="connsiteY3-88" fmla="*/ 515601 h 561678"/>
              <a:gd name="connsiteX4-89" fmla="*/ 8579 w 519522"/>
              <a:gd name="connsiteY4-90" fmla="*/ 264714 h 561678"/>
              <a:gd name="connsiteX0-91" fmla="*/ 901 w 503027"/>
              <a:gd name="connsiteY0-92" fmla="*/ 260848 h 594851"/>
              <a:gd name="connsiteX1-93" fmla="*/ 251788 w 503027"/>
              <a:gd name="connsiteY1-94" fmla="*/ 9961 h 594851"/>
              <a:gd name="connsiteX2-95" fmla="*/ 502675 w 503027"/>
              <a:gd name="connsiteY2-96" fmla="*/ 260848 h 594851"/>
              <a:gd name="connsiteX3-97" fmla="*/ 207183 w 503027"/>
              <a:gd name="connsiteY3-98" fmla="*/ 560801 h 594851"/>
              <a:gd name="connsiteX4-99" fmla="*/ 901 w 503027"/>
              <a:gd name="connsiteY4-100" fmla="*/ 260848 h 594851"/>
              <a:gd name="connsiteX0-101" fmla="*/ 1323 w 503449"/>
              <a:gd name="connsiteY0-102" fmla="*/ 260848 h 580246"/>
              <a:gd name="connsiteX1-103" fmla="*/ 252210 w 503449"/>
              <a:gd name="connsiteY1-104" fmla="*/ 9961 h 580246"/>
              <a:gd name="connsiteX2-105" fmla="*/ 503097 w 503449"/>
              <a:gd name="connsiteY2-106" fmla="*/ 260848 h 580246"/>
              <a:gd name="connsiteX3-107" fmla="*/ 207605 w 503449"/>
              <a:gd name="connsiteY3-108" fmla="*/ 560801 h 580246"/>
              <a:gd name="connsiteX4-109" fmla="*/ 1323 w 503449"/>
              <a:gd name="connsiteY4-110" fmla="*/ 260848 h 580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3449" h="580246">
                <a:moveTo>
                  <a:pt x="1323" y="260848"/>
                </a:moveTo>
                <a:cubicBezTo>
                  <a:pt x="8757" y="169041"/>
                  <a:pt x="105047" y="68903"/>
                  <a:pt x="252210" y="9961"/>
                </a:cubicBezTo>
                <a:cubicBezTo>
                  <a:pt x="399373" y="-48981"/>
                  <a:pt x="510531" y="169041"/>
                  <a:pt x="503097" y="260848"/>
                </a:cubicBezTo>
                <a:cubicBezTo>
                  <a:pt x="495663" y="352655"/>
                  <a:pt x="403197" y="659888"/>
                  <a:pt x="207605" y="560801"/>
                </a:cubicBezTo>
                <a:cubicBezTo>
                  <a:pt x="12013" y="461714"/>
                  <a:pt x="-6111" y="352655"/>
                  <a:pt x="1323" y="260848"/>
                </a:cubicBezTo>
                <a:close/>
              </a:path>
            </a:pathLst>
          </a:custGeom>
          <a:gradFill>
            <a:gsLst>
              <a:gs pos="0">
                <a:srgbClr val="B6D3B7"/>
              </a:gs>
              <a:gs pos="100000">
                <a:srgbClr val="52A4A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735320" y="3615055"/>
            <a:ext cx="260350" cy="1882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15" y="3796665"/>
            <a:ext cx="4722495" cy="275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5670" y="1247775"/>
            <a:ext cx="7820025" cy="4362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6195" y="7258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</a:rPr>
              <a:t>中国税务居民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10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100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1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2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3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4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5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6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ags/tag107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8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09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110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1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2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3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ags/tag114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5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6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7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8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19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2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120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ags/tag121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12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commondata" val="eyJoZGlkIjoiZTczMjM1NTZjNzE5OTdkN2JmYjA0Yzg3YTc4NDIxYTUifQ=="/>
</p:tagLst>
</file>

<file path=ppt/tags/tag13.xml><?xml version="1.0" encoding="utf-8"?>
<p:tagLst xmlns:p="http://schemas.openxmlformats.org/presentationml/2006/main">
  <p:tag name="TABLE_ENDDRAG_ORIGIN_RECT" val="727*394"/>
  <p:tag name="TABLE_ENDDRAG_RECT" val="88*131*727*394"/>
</p:tagLst>
</file>

<file path=ppt/tags/tag14.xml><?xml version="1.0" encoding="utf-8"?>
<p:tagLst xmlns:p="http://schemas.openxmlformats.org/presentationml/2006/main">
  <p:tag name="TABLE_ENDDRAG_ORIGIN_RECT" val="801*391"/>
  <p:tag name="TABLE_ENDDRAG_RECT" val="88*121*801*391"/>
</p:tagLst>
</file>

<file path=ppt/tags/tag15.xml><?xml version="1.0" encoding="utf-8"?>
<p:tagLst xmlns:p="http://schemas.openxmlformats.org/presentationml/2006/main">
  <p:tag name="TABLE_ENDDRAG_ORIGIN_RECT" val="727*394"/>
  <p:tag name="TABLE_ENDDRAG_RECT" val="88*131*727*394"/>
</p:tagLst>
</file>

<file path=ppt/tags/tag16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17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18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19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20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1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2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3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4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5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6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7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8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29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3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30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31.xml><?xml version="1.0" encoding="utf-8"?>
<p:tagLst xmlns:p="http://schemas.openxmlformats.org/presentationml/2006/main">
  <p:tag name="KSO_WM_DIAGRAM_VIRTUALLY_FRAME" val="{&quot;height&quot;:315.6531496062992,&quot;left&quot;:134.66574803149607,&quot;top&quot;:173.17409448818898,&quot;width&quot;:698.4770078740158}"/>
</p:tagLst>
</file>

<file path=ppt/tags/tag32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3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4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5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6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7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8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39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40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1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2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3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4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5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6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7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8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49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5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50.xml><?xml version="1.0" encoding="utf-8"?>
<p:tagLst xmlns:p="http://schemas.openxmlformats.org/presentationml/2006/main">
  <p:tag name="KSO_WM_DIAGRAM_VIRTUALLY_FRAME" val="{&quot;height&quot;:312.7775599773932,&quot;left&quot;:92.05,&quot;top&quot;:185.28007874015742,&quot;width&quot;:768.45}"/>
</p:tagLst>
</file>

<file path=ppt/tags/tag51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2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3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4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5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6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7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8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59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60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1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2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3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4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5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6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7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8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69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7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70.xml><?xml version="1.0" encoding="utf-8"?>
<p:tagLst xmlns:p="http://schemas.openxmlformats.org/presentationml/2006/main">
  <p:tag name="KSO_WM_DIAGRAM_VIRTUALLY_FRAME" val="{&quot;height&quot;:236.81464566929134,&quot;left&quot;:377.9352755905512,&quot;top&quot;:205.38251968503937,&quot;width&quot;:231.97377952755906}"/>
</p:tagLst>
</file>

<file path=ppt/tags/tag71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2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3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4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5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6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ags/tag77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8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79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80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1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2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ags/tag83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4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5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6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7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8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89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.xml><?xml version="1.0" encoding="utf-8"?>
<p:tagLst xmlns:p="http://schemas.openxmlformats.org/presentationml/2006/main">
  <p:tag name="KSO_WM_DIAGRAM_VIRTUALLY_FRAME" val="{&quot;height&quot;:379.9490551181103,&quot;left&quot;:564.1428346456693,&quot;top&quot;:88.3707086614173,&quot;width&quot;:342.75732283464566}"/>
</p:tagLst>
</file>

<file path=ppt/tags/tag90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1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2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ags/tag93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4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5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6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7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8.xml><?xml version="1.0" encoding="utf-8"?>
<p:tagLst xmlns:p="http://schemas.openxmlformats.org/presentationml/2006/main">
  <p:tag name="KSO_WM_DIAGRAM_VIRTUALLY_FRAME" val="{&quot;height&quot;:345.7,&quot;left&quot;:21.65,&quot;top&quot;:184.2,&quot;width&quot;:428.5}"/>
</p:tagLst>
</file>

<file path=ppt/tags/tag99.xml><?xml version="1.0" encoding="utf-8"?>
<p:tagLst xmlns:p="http://schemas.openxmlformats.org/presentationml/2006/main">
  <p:tag name="KSO_WM_DIAGRAM_VIRTUALLY_FRAME" val="{&quot;height&quot;:293.35,&quot;left&quot;:21.65,&quot;top&quot;:184.2,&quot;width&quot;:428.5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l43j4x">
      <a:majorFont>
        <a:latin typeface="阿里巴巴普惠体"/>
        <a:ea typeface="阿里巴巴普惠体"/>
        <a:cs typeface="Arial"/>
      </a:majorFont>
      <a:minorFont>
        <a:latin typeface="阿里巴巴普惠体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3419</Words>
  <Application>WPS 演示</Application>
  <PresentationFormat>宽屏</PresentationFormat>
  <Paragraphs>354</Paragraphs>
  <Slides>29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Segoe UI Light</vt:lpstr>
      <vt:lpstr>华文新魏</vt:lpstr>
      <vt:lpstr>华文楷体</vt:lpstr>
      <vt:lpstr>思源黑体 CN Normal</vt:lpstr>
      <vt:lpstr>黑体</vt:lpstr>
      <vt:lpstr>阿里巴巴普惠体</vt:lpstr>
      <vt:lpstr>Segoe Print</vt:lpstr>
      <vt:lpstr>Arial Unicode MS</vt:lpstr>
      <vt:lpstr>等线</vt:lpstr>
      <vt:lpstr>思源黑体 CN Regular</vt:lpstr>
      <vt:lpstr>思源黑体 CN Medium</vt:lpstr>
      <vt:lpstr>等线 Light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</dc:title>
  <dc:creator>第一PPT</dc:creator>
  <cp:keywords>www.1ppt.com</cp:keywords>
  <dc:description>www.1ppt.com</dc:description>
  <cp:lastModifiedBy>jcf</cp:lastModifiedBy>
  <cp:revision>275</cp:revision>
  <dcterms:created xsi:type="dcterms:W3CDTF">2022-03-15T03:38:00Z</dcterms:created>
  <dcterms:modified xsi:type="dcterms:W3CDTF">2024-12-04T01:44:25Z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B3C848E810824ACEB58D8C83F0330D2A</vt:lpwstr>
  </property>
  <property fmtid="{D5CDD505-2E9C-101B-9397-08002B2CF9AE}" pid="3" name="KSOProductBuildVer">
    <vt:lpwstr>2052-12.1.0.19302</vt:lpwstr>
  </property>
</Properties>
</file>