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257" r:id="rId4"/>
    <p:sldId id="335" r:id="rId6"/>
    <p:sldId id="336" r:id="rId7"/>
    <p:sldId id="289" r:id="rId8"/>
    <p:sldId id="328" r:id="rId9"/>
    <p:sldId id="332" r:id="rId10"/>
    <p:sldId id="333" r:id="rId11"/>
    <p:sldId id="329" r:id="rId12"/>
    <p:sldId id="337" r:id="rId13"/>
    <p:sldId id="338" r:id="rId14"/>
    <p:sldId id="339" r:id="rId15"/>
    <p:sldId id="340" r:id="rId16"/>
    <p:sldId id="341" r:id="rId17"/>
    <p:sldId id="342" r:id="rId18"/>
    <p:sldId id="331" r:id="rId19"/>
    <p:sldId id="288"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95" d="100"/>
          <a:sy n="95" d="100"/>
        </p:scale>
        <p:origin x="67" y="82"/>
      </p:cViewPr>
      <p:guideLst>
        <p:guide orient="horz" pos="2184"/>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true" noRot="true" noChangeAspect="true"/>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true"/>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true"/>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true"/>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image" Target="../media/image1.png"/><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image" Target="../media/image3.png"/><Relationship Id="rId4" Type="http://schemas.openxmlformats.org/officeDocument/2006/relationships/tags" Target="../tags/tag75.xml"/><Relationship Id="rId3" Type="http://schemas.openxmlformats.org/officeDocument/2006/relationships/image" Target="../media/image2.png"/><Relationship Id="rId2" Type="http://schemas.openxmlformats.org/officeDocument/2006/relationships/tags" Target="../tags/tag74.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image" Target="../media/image4.png"/><Relationship Id="rId4" Type="http://schemas.openxmlformats.org/officeDocument/2006/relationships/tags" Target="../tags/tag81.xml"/><Relationship Id="rId3" Type="http://schemas.openxmlformats.org/officeDocument/2006/relationships/image" Target="../media/image1.png"/><Relationship Id="rId2" Type="http://schemas.openxmlformats.org/officeDocument/2006/relationships/tags" Target="../tags/tag80.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image" Target="../media/image1.png"/><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custDataLst>
              <p:tags r:id="rId2"/>
            </p:custDataLst>
          </p:nvPr>
        </p:nvSpPr>
        <p:spPr>
          <a:xfrm>
            <a:off x="1198800" y="914400"/>
            <a:ext cx="9799200" cy="2570400"/>
          </a:xfrm>
        </p:spPr>
        <p:txBody>
          <a:bodyPr lIns="90000" tIns="46800" rIns="90000" bIns="46800" anchor="b" anchorCtr="false">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true"/>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true"/>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true"/>
          </p:cNvSpPr>
          <p:nvPr>
            <p:ph type="ftr" sz="quarter" idx="11"/>
            <p:custDataLst>
              <p:tags r:id="rId5"/>
            </p:custDataLst>
          </p:nvPr>
        </p:nvSpPr>
        <p:spPr/>
        <p:txBody>
          <a:bodyPr/>
          <a:lstStyle/>
          <a:p>
            <a:endParaRPr lang="zh-CN" altLang="en-US" dirty="0"/>
          </a:p>
        </p:txBody>
      </p:sp>
      <p:sp>
        <p:nvSpPr>
          <p:cNvPr id="18" name="灯片编号占位符 17"/>
          <p:cNvSpPr>
            <a:spLocks noGrp="true"/>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true"/>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true"/>
          </p:cNvSpPr>
          <p:nvPr>
            <p:ph type="ftr" sz="quarter" idx="11"/>
            <p:custDataLst>
              <p:tags r:id="rId3"/>
            </p:custDataLst>
          </p:nvPr>
        </p:nvSpPr>
        <p:spPr/>
        <p:txBody>
          <a:bodyPr/>
          <a:lstStyle/>
          <a:p>
            <a:endParaRPr lang="zh-CN" altLang="en-US"/>
          </a:p>
        </p:txBody>
      </p:sp>
      <p:sp>
        <p:nvSpPr>
          <p:cNvPr id="5" name="灯片编号占位符 4"/>
          <p:cNvSpPr>
            <a:spLocks noGrp="true"/>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true"/>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true"/>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true"/>
          </p:cNvSpPr>
          <p:nvPr>
            <p:ph type="ftr" sz="quarter" idx="11"/>
            <p:custDataLst>
              <p:tags r:id="rId3"/>
            </p:custDataLst>
          </p:nvPr>
        </p:nvSpPr>
        <p:spPr/>
        <p:txBody>
          <a:bodyPr/>
          <a:lstStyle/>
          <a:p>
            <a:endParaRPr lang="zh-CN" altLang="en-US"/>
          </a:p>
        </p:txBody>
      </p:sp>
      <p:sp>
        <p:nvSpPr>
          <p:cNvPr id="5" name="灯片编号占位符 4"/>
          <p:cNvSpPr>
            <a:spLocks noGrp="true"/>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true"/>
          </p:cNvSpPr>
          <p:nvPr>
            <p:ph type="title" hasCustomPrompt="true"/>
            <p:custDataLst>
              <p:tags r:id="rId5"/>
            </p:custDataLst>
          </p:nvPr>
        </p:nvSpPr>
        <p:spPr>
          <a:xfrm>
            <a:off x="1198800" y="2484000"/>
            <a:ext cx="9799200" cy="1018800"/>
          </a:xfrm>
        </p:spPr>
        <p:txBody>
          <a:bodyPr vert="horz" lIns="90000" tIns="46800" rIns="90000" bIns="46800" rtlCol="0" anchor="t" anchorCtr="false">
            <a:normAutofit/>
          </a:bodyPr>
          <a:lstStyle>
            <a:lvl1pPr algn="ctr">
              <a:defRPr sz="6000"/>
            </a:lvl1pPr>
          </a:lstStyle>
          <a:p>
            <a:pPr lvl="0"/>
            <a:r>
              <a:rPr lang="zh-CN" altLang="en-US"/>
              <a:t>单击此处编辑标题</a:t>
            </a:r>
            <a:endParaRPr lang="zh-CN" altLang="en-US"/>
          </a:p>
        </p:txBody>
      </p:sp>
      <p:sp>
        <p:nvSpPr>
          <p:cNvPr id="7" name="文本占位符 6"/>
          <p:cNvSpPr>
            <a:spLocks noGrp="true"/>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9" name="标题"/>
          <p:cNvSpPr txBox="true">
            <a:spLocks noGrp="true"/>
          </p:cNvSpPr>
          <p:nvPr>
            <p:ph type="title" idx="3" hasCustomPrompt="true"/>
            <p:custDataLst>
              <p:tags r:id="rId2"/>
            </p:custDataLst>
          </p:nvPr>
        </p:nvSpPr>
        <p:spPr>
          <a:xfrm>
            <a:off x="1331595" y="2362197"/>
            <a:ext cx="5224780" cy="1746885"/>
          </a:xfrm>
          <a:prstGeom prst="rect">
            <a:avLst/>
          </a:prstGeom>
          <a:noFill/>
        </p:spPr>
        <p:txBody>
          <a:bodyPr wrap="square" lIns="91440" tIns="45720" rIns="91440" bIns="45720" rtlCol="0" anchor="b" anchorCtr="false">
            <a:noAutofit/>
          </a:bodyPr>
          <a:lstStyle>
            <a:lvl1pPr marL="0" marR="0" lvl="0" algn="l" defTabSz="914400" rtl="0" eaLnBrk="1" fontAlgn="auto" latinLnBrk="0" hangingPunct="1">
              <a:lnSpc>
                <a:spcPct val="100000"/>
              </a:lnSpc>
              <a:buClrTx/>
              <a:buSzTx/>
              <a:buFontTx/>
              <a:buNone/>
              <a:defRPr kumimoji="0" lang="zh-CN" altLang="en-US" sz="5600" b="0" i="0" u="none" strike="noStrike" kern="1200" cap="none" spc="0" normalizeH="0" baseline="0" noProof="1" dirty="0">
                <a:solidFill>
                  <a:schemeClr val="tx1">
                    <a:lumMod val="85000"/>
                    <a:lumOff val="15000"/>
                  </a:schemeClr>
                </a:solidFill>
                <a:latin typeface="+mj-ea"/>
                <a:ea typeface="+mj-ea"/>
                <a:cs typeface="MiSans Normal" panose="00000500000000000000" charset="-122"/>
                <a:sym typeface="+mn-ea"/>
              </a:defRPr>
            </a:lvl1pPr>
          </a:lstStyle>
          <a:p>
            <a:pPr lvl="0" algn="l">
              <a:buClrTx/>
              <a:buSzTx/>
              <a:buFontTx/>
            </a:pPr>
            <a:r>
              <a:rPr dirty="0">
                <a:sym typeface="+mn-ea"/>
              </a:rPr>
              <a:t>单击此处编辑标题</a:t>
            </a:r>
            <a:endParaRPr dirty="0">
              <a:sym typeface="+mn-ea"/>
            </a:endParaRPr>
          </a:p>
        </p:txBody>
      </p:sp>
      <p:sp>
        <p:nvSpPr>
          <p:cNvPr id="7" name="署名"/>
          <p:cNvSpPr txBox="true">
            <a:spLocks noGrp="true"/>
          </p:cNvSpPr>
          <p:nvPr>
            <p:ph type="body" idx="1" hasCustomPrompt="true"/>
            <p:custDataLst>
              <p:tags r:id="rId3"/>
            </p:custDataLst>
          </p:nvPr>
        </p:nvSpPr>
        <p:spPr>
          <a:xfrm>
            <a:off x="1351915" y="4405630"/>
            <a:ext cx="1607820" cy="397510"/>
          </a:xfrm>
          <a:prstGeom prst="roundRect">
            <a:avLst>
              <a:gd name="adj" fmla="val 50000"/>
            </a:avLst>
          </a:prstGeom>
          <a:gradFill>
            <a:gsLst>
              <a:gs pos="0">
                <a:schemeClr val="accent1"/>
              </a:gs>
              <a:gs pos="100000">
                <a:schemeClr val="accent6"/>
              </a:gs>
            </a:gsLst>
            <a:lin ang="7200000" scaled="false"/>
          </a:gradFill>
        </p:spPr>
        <p:txBody>
          <a:bodyPr wrap="square" lIns="0" tIns="0" rIns="0" bIns="0" rtlCol="0" anchor="ctr">
            <a:normAutofit/>
          </a:bodyPr>
          <a:lstStyle>
            <a:lvl1pPr marL="0" marR="0" algn="ctr" defTabSz="914400" rtl="0" eaLnBrk="1" fontAlgn="auto" latinLnBrk="0" hangingPunct="1">
              <a:lnSpc>
                <a:spcPct val="100000"/>
              </a:lnSpc>
              <a:buClrTx/>
              <a:buSzTx/>
              <a:buFontTx/>
              <a:buNone/>
              <a:defRPr kumimoji="0" lang="zh-CN" altLang="en-US" sz="1200" b="0" i="0" u="none" strike="noStrike" kern="1200" cap="none" spc="0" normalizeH="0" baseline="0" noProof="1" dirty="0">
                <a:solidFill>
                  <a:srgbClr val="FFFFFF"/>
                </a:solidFill>
                <a:latin typeface="+mj-ea"/>
                <a:ea typeface="+mj-ea"/>
                <a:cs typeface="MiSans Normal" panose="00000500000000000000" charset="-122"/>
                <a:sym typeface="+mn-ea"/>
              </a:defRPr>
            </a:lvl1pPr>
          </a:lstStyle>
          <a:p>
            <a:pPr lvl="0" algn="ctr"/>
            <a:r>
              <a:rPr dirty="0">
                <a:sym typeface="+mn-ea"/>
              </a:rPr>
              <a:t>单击此处编辑文本</a:t>
            </a:r>
            <a:endParaRPr dirty="0">
              <a:sym typeface="+mn-ea"/>
            </a:endParaRPr>
          </a:p>
        </p:txBody>
      </p:sp>
      <p:sp>
        <p:nvSpPr>
          <p:cNvPr id="2" name="日期占位符 1"/>
          <p:cNvSpPr>
            <a:spLocks noGrp="true"/>
          </p:cNvSpPr>
          <p:nvPr>
            <p:ph type="dt" sz="half" idx="10"/>
            <p:custDataLst>
              <p:tags r:id="rId4"/>
            </p:custDataLst>
          </p:nvPr>
        </p:nvSpPr>
        <p:spPr/>
        <p:txBody>
          <a:bodyPr/>
          <a:lstStyle/>
          <a:p>
            <a:fld id="{F2BFA029-C053-4E0C-B3AA-A1F38F6E5E1B}" type="datetimeFigureOut">
              <a:rPr lang="zh-CN" altLang="en-US" smtClean="0"/>
            </a:fld>
            <a:endParaRPr lang="zh-CN" altLang="en-US"/>
          </a:p>
        </p:txBody>
      </p:sp>
      <p:sp>
        <p:nvSpPr>
          <p:cNvPr id="3" name="页脚占位符 2"/>
          <p:cNvSpPr>
            <a:spLocks noGrp="true"/>
          </p:cNvSpPr>
          <p:nvPr>
            <p:ph type="ftr" sz="quarter" idx="11"/>
            <p:custDataLst>
              <p:tags r:id="rId5"/>
            </p:custDataLst>
          </p:nvPr>
        </p:nvSpPr>
        <p:spPr/>
        <p:txBody>
          <a:bodyPr/>
          <a:lstStyle/>
          <a:p>
            <a:endParaRPr lang="zh-CN" altLang="en-US"/>
          </a:p>
        </p:txBody>
      </p:sp>
      <p:sp>
        <p:nvSpPr>
          <p:cNvPr id="8" name="灯片编号占位符 7"/>
          <p:cNvSpPr>
            <a:spLocks noGrp="true"/>
          </p:cNvSpPr>
          <p:nvPr>
            <p:ph type="sldNum" sz="quarter" idx="12"/>
            <p:custDataLst>
              <p:tags r:id="rId6"/>
            </p:custDataLst>
          </p:nvPr>
        </p:nvSpPr>
        <p:spPr/>
        <p:txBody>
          <a:bodyPr/>
          <a:lstStyle/>
          <a:p>
            <a:fld id="{91ED5A92-ABDF-4489-9CD6-12725639C47D}" type="slidenum">
              <a:rPr lang="zh-CN" altLang="en-US" smtClean="0"/>
            </a:fld>
            <a:endParaRPr lang="zh-CN" altLang="en-US"/>
          </a:p>
        </p:txBody>
      </p:sp>
      <p:pic>
        <p:nvPicPr>
          <p:cNvPr id="4" name="图片 3" descr="图片包含 游戏机&#10;&#10;描述已自动生成"/>
          <p:cNvPicPr>
            <a:picLocks noChangeAspect="true"/>
          </p:cNvPicPr>
          <p:nvPr userDrawn="true">
            <p:custDataLst>
              <p:tags r:id="rId7"/>
            </p:custDataLst>
          </p:nvPr>
        </p:nvPicPr>
        <p:blipFill>
          <a:blip r:embed="rId8"/>
          <a:stretch>
            <a:fillRect/>
          </a:stretch>
        </p:blipFill>
        <p:spPr>
          <a:xfrm>
            <a:off x="5587365" y="67945"/>
            <a:ext cx="6604635" cy="6721475"/>
          </a:xfrm>
          <a:prstGeom prst="rect">
            <a:avLst/>
          </a:prstGeom>
        </p:spPr>
      </p:pic>
      <p:sp>
        <p:nvSpPr>
          <p:cNvPr id="11" name="椭圆 10"/>
          <p:cNvSpPr/>
          <p:nvPr userDrawn="true">
            <p:custDataLst>
              <p:tags r:id="rId9"/>
            </p:custDataLst>
          </p:nvPr>
        </p:nvSpPr>
        <p:spPr>
          <a:xfrm>
            <a:off x="4668520" y="26035"/>
            <a:ext cx="5713095" cy="5713095"/>
          </a:xfrm>
          <a:prstGeom prst="ellipse">
            <a:avLst/>
          </a:prstGeom>
          <a:gradFill>
            <a:gsLst>
              <a:gs pos="100000">
                <a:schemeClr val="accent4">
                  <a:alpha val="20000"/>
                </a:schemeClr>
              </a:gs>
              <a:gs pos="68000">
                <a:schemeClr val="accent4">
                  <a:alpha val="0"/>
                </a:schemeClr>
              </a:gs>
            </a:gsLst>
            <a:lin ang="13500000" scaled="false"/>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8" name="正文"/>
          <p:cNvSpPr>
            <a:spLocks noGrp="true"/>
          </p:cNvSpPr>
          <p:nvPr>
            <p:ph idx="2"/>
            <p:custDataLst>
              <p:tags r:id="rId2"/>
            </p:custDataLst>
          </p:nvPr>
        </p:nvSpPr>
        <p:spPr>
          <a:xfrm>
            <a:off x="695960" y="1245235"/>
            <a:ext cx="10800080" cy="4931410"/>
          </a:xfrm>
          <a:prstGeom prst="rect">
            <a:avLst/>
          </a:prstGeom>
        </p:spPr>
        <p:txBody>
          <a:bodyPr vert="horz" lIns="91440" tIns="45720" rIns="91440" bIns="45720" rtlCol="0">
            <a:normAutofit/>
          </a:bodyPr>
          <a:lstStyle>
            <a:lvl1pPr marL="228600" marR="0" lvl="0" indent="-228600" algn="l" defTabSz="914400" rtl="0" eaLnBrk="1" fontAlgn="auto" latinLnBrk="0" hangingPunct="1">
              <a:lnSpc>
                <a:spcPct val="130000"/>
              </a:lnSpc>
              <a:spcBef>
                <a:spcPts val="1200"/>
              </a:spcBef>
              <a:spcAft>
                <a:spcPts val="0"/>
              </a:spcAft>
              <a:buClr>
                <a:schemeClr val="accent1"/>
              </a:buClr>
              <a:buSzTx/>
              <a:buFont typeface="Arial" panose="02080604020202020204" pitchFamily="34" charset="0"/>
              <a:buChar char="●"/>
              <a:defRPr kumimoji="0" lang="zh-CN" altLang="en-US" sz="1800" b="0" i="0" u="none" strike="noStrike" kern="1200" cap="none" spc="150" normalizeH="0" baseline="0" noProof="1" dirty="0">
                <a:ln>
                  <a:noFill/>
                  <a:prstDash val="sysDot"/>
                </a:ln>
                <a:solidFill>
                  <a:schemeClr val="tx1">
                    <a:lumMod val="85000"/>
                    <a:lumOff val="15000"/>
                  </a:schemeClr>
                </a:solidFill>
                <a:uFillTx/>
                <a:latin typeface="+mn-ea"/>
                <a:ea typeface="+mn-ea"/>
                <a:cs typeface="MiSans Normal" panose="00000500000000000000" charset="-122"/>
              </a:defRPr>
            </a:lvl1pPr>
            <a:lvl2pPr marL="685800" marR="0" lvl="1" indent="-228600" algn="l" defTabSz="914400" rtl="0" eaLnBrk="1" fontAlgn="auto" latinLnBrk="0" hangingPunct="1">
              <a:lnSpc>
                <a:spcPct val="120000"/>
              </a:lnSpc>
              <a:spcBef>
                <a:spcPts val="1200"/>
              </a:spcBef>
              <a:spcAft>
                <a:spcPts val="0"/>
              </a:spcAft>
              <a:buClr>
                <a:srgbClr val="000000"/>
              </a:buClr>
              <a:buSzTx/>
              <a:buFont typeface="Arial" panose="0208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MiSans Normal" panose="00000500000000000000" charset="-122"/>
                <a:ea typeface="微软雅黑" panose="020B0503020204020204" charset="-122"/>
                <a:cs typeface="MiSans Normal" panose="00000500000000000000" charset="-122"/>
              </a:defRPr>
            </a:lvl2pPr>
            <a:lvl3pPr marL="1143000" marR="0" lvl="2" indent="-228600" algn="l" defTabSz="914400" rtl="0" eaLnBrk="1" fontAlgn="auto" latinLnBrk="0" hangingPunct="1">
              <a:lnSpc>
                <a:spcPct val="120000"/>
              </a:lnSpc>
              <a:spcBef>
                <a:spcPts val="1200"/>
              </a:spcBef>
              <a:spcAft>
                <a:spcPts val="0"/>
              </a:spcAft>
              <a:buClr>
                <a:srgbClr val="000000"/>
              </a:buClr>
              <a:buSzTx/>
              <a:buFont typeface="Arial" panose="0208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MiSans Normal" panose="00000500000000000000" charset="-122"/>
                <a:ea typeface="微软雅黑" panose="020B0503020204020204" charset="-122"/>
                <a:cs typeface="MiSans Normal" panose="00000500000000000000" charset="-122"/>
              </a:defRPr>
            </a:lvl3pPr>
            <a:lvl4pPr marL="1600200" marR="0" lvl="3" indent="-228600" algn="l" defTabSz="914400" rtl="0" eaLnBrk="1" fontAlgn="auto" latinLnBrk="0" hangingPunct="1">
              <a:lnSpc>
                <a:spcPct val="120000"/>
              </a:lnSpc>
              <a:spcBef>
                <a:spcPts val="1200"/>
              </a:spcBef>
              <a:spcAft>
                <a:spcPts val="0"/>
              </a:spcAft>
              <a:buClr>
                <a:srgbClr val="000000"/>
              </a:buClr>
              <a:buSzTx/>
              <a:buFont typeface="Arial" panose="0208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MiSans Normal" panose="00000500000000000000" charset="-122"/>
                <a:ea typeface="微软雅黑" panose="020B0503020204020204" charset="-122"/>
                <a:cs typeface="MiSans Normal" panose="00000500000000000000" charset="-122"/>
              </a:defRPr>
            </a:lvl4pPr>
            <a:lvl5pPr marL="2057400" marR="0" lvl="4" indent="-228600" algn="l" defTabSz="914400" rtl="0" eaLnBrk="1" fontAlgn="auto" latinLnBrk="0" hangingPunct="1">
              <a:lnSpc>
                <a:spcPct val="120000"/>
              </a:lnSpc>
              <a:spcBef>
                <a:spcPts val="1200"/>
              </a:spcBef>
              <a:spcAft>
                <a:spcPts val="0"/>
              </a:spcAft>
              <a:buClr>
                <a:srgbClr val="000000"/>
              </a:buClr>
              <a:buSzTx/>
              <a:buFont typeface="Arial" panose="0208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MiSans Normal" panose="00000500000000000000" charset="-122"/>
                <a:ea typeface="微软雅黑" panose="020B0503020204020204" charset="-122"/>
                <a:cs typeface="MiSans Normal" panose="00000500000000000000" charset="-122"/>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2" name="标题 1"/>
          <p:cNvSpPr>
            <a:spLocks noGrp="true"/>
          </p:cNvSpPr>
          <p:nvPr>
            <p:ph type="title"/>
            <p:custDataLst>
              <p:tags r:id="rId3"/>
            </p:custDataLst>
          </p:nvPr>
        </p:nvSpPr>
        <p:spPr/>
        <p:txBody>
          <a:bodyPr/>
          <a:lstStyle/>
          <a:p>
            <a:r>
              <a:rPr lang="zh-CN" altLang="en-US"/>
              <a:t>单击此处编辑母版标题样式</a:t>
            </a:r>
            <a:endParaRPr lang="zh-CN" altLang="en-US"/>
          </a:p>
        </p:txBody>
      </p:sp>
      <p:sp>
        <p:nvSpPr>
          <p:cNvPr id="3" name="日期占位符 2"/>
          <p:cNvSpPr>
            <a:spLocks noGrp="true"/>
          </p:cNvSpPr>
          <p:nvPr>
            <p:ph type="dt" sz="half" idx="10"/>
            <p:custDataLst>
              <p:tags r:id="rId4"/>
            </p:custDataLst>
          </p:nvPr>
        </p:nvSpPr>
        <p:spPr/>
        <p:txBody>
          <a:bodyPr/>
          <a:lstStyle/>
          <a:p>
            <a:fld id="{F2BFA029-C053-4E0C-B3AA-A1F38F6E5E1B}" type="datetimeFigureOut">
              <a:rPr lang="zh-CN" altLang="en-US" smtClean="0"/>
            </a:fld>
            <a:endParaRPr lang="zh-CN" altLang="en-US"/>
          </a:p>
        </p:txBody>
      </p:sp>
      <p:sp>
        <p:nvSpPr>
          <p:cNvPr id="9" name="页脚占位符 8"/>
          <p:cNvSpPr>
            <a:spLocks noGrp="true"/>
          </p:cNvSpPr>
          <p:nvPr>
            <p:ph type="ftr" sz="quarter" idx="11"/>
            <p:custDataLst>
              <p:tags r:id="rId5"/>
            </p:custDataLst>
          </p:nvPr>
        </p:nvSpPr>
        <p:spPr/>
        <p:txBody>
          <a:bodyPr/>
          <a:lstStyle/>
          <a:p>
            <a:endParaRPr lang="zh-CN" altLang="en-US"/>
          </a:p>
        </p:txBody>
      </p:sp>
      <p:sp>
        <p:nvSpPr>
          <p:cNvPr id="10" name="灯片编号占位符 9"/>
          <p:cNvSpPr>
            <a:spLocks noGrp="true"/>
          </p:cNvSpPr>
          <p:nvPr>
            <p:ph type="sldNum" sz="quarter" idx="12"/>
            <p:custDataLst>
              <p:tags r:id="rId6"/>
            </p:custDataLst>
          </p:nvPr>
        </p:nvSpPr>
        <p:spPr/>
        <p:txBody>
          <a:bodyPr/>
          <a:lstStyle/>
          <a:p>
            <a:fld id="{91ED5A92-ABDF-4489-9CD6-12725639C47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pic>
        <p:nvPicPr>
          <p:cNvPr id="44" name="图片 43"/>
          <p:cNvPicPr>
            <a:picLocks noChangeAspect="true"/>
          </p:cNvPicPr>
          <p:nvPr userDrawn="true">
            <p:custDataLst>
              <p:tags r:id="rId2"/>
            </p:custDataLst>
          </p:nvPr>
        </p:nvPicPr>
        <p:blipFill>
          <a:blip r:embed="rId3"/>
          <a:stretch>
            <a:fillRect/>
          </a:stretch>
        </p:blipFill>
        <p:spPr>
          <a:xfrm>
            <a:off x="742951" y="421888"/>
            <a:ext cx="716839" cy="825888"/>
          </a:xfrm>
          <a:prstGeom prst="rect">
            <a:avLst/>
          </a:prstGeom>
        </p:spPr>
      </p:pic>
      <p:pic>
        <p:nvPicPr>
          <p:cNvPr id="45" name="图片 44" descr="图片包含 徽标&#10;&#10;描述已自动生成"/>
          <p:cNvPicPr>
            <a:picLocks noChangeAspect="true"/>
          </p:cNvPicPr>
          <p:nvPr userDrawn="true">
            <p:custDataLst>
              <p:tags r:id="rId4"/>
            </p:custDataLst>
          </p:nvPr>
        </p:nvPicPr>
        <p:blipFill>
          <a:blip r:embed="rId5"/>
          <a:stretch>
            <a:fillRect/>
          </a:stretch>
        </p:blipFill>
        <p:spPr>
          <a:xfrm>
            <a:off x="632027" y="227092"/>
            <a:ext cx="1655525" cy="1679961"/>
          </a:xfrm>
          <a:prstGeom prst="rect">
            <a:avLst/>
          </a:prstGeom>
        </p:spPr>
      </p:pic>
      <p:sp>
        <p:nvSpPr>
          <p:cNvPr id="7" name="标题"/>
          <p:cNvSpPr txBox="true">
            <a:spLocks noGrp="true"/>
          </p:cNvSpPr>
          <p:nvPr>
            <p:ph type="title" idx="2" hasCustomPrompt="true"/>
            <p:custDataLst>
              <p:tags r:id="rId6"/>
            </p:custDataLst>
          </p:nvPr>
        </p:nvSpPr>
        <p:spPr>
          <a:xfrm>
            <a:off x="1530985" y="610235"/>
            <a:ext cx="2432685" cy="646430"/>
          </a:xfrm>
          <a:prstGeom prst="rect">
            <a:avLst/>
          </a:prstGeom>
          <a:noFill/>
        </p:spPr>
        <p:txBody>
          <a:bodyPr wrap="square" lIns="0" tIns="0" rIns="0" bIns="0" rtlCol="0" anchor="ctr">
            <a:normAutofit/>
          </a:bodyPr>
          <a:lstStyle>
            <a:lvl1pPr marL="0" marR="0" algn="l" defTabSz="914400" rtl="0" eaLnBrk="1" fontAlgn="auto" latinLnBrk="0" hangingPunct="1">
              <a:lnSpc>
                <a:spcPct val="100000"/>
              </a:lnSpc>
              <a:buClrTx/>
              <a:buSzTx/>
              <a:buFontTx/>
              <a:buNone/>
              <a:defRPr kumimoji="0" lang="en-US" altLang="zh-CN" sz="3600" b="0" i="0" u="none" strike="noStrike" kern="1200" cap="none" spc="0" normalizeH="0" baseline="0" noProof="1" dirty="0">
                <a:solidFill>
                  <a:schemeClr val="tx1">
                    <a:lumMod val="85000"/>
                    <a:lumOff val="15000"/>
                  </a:schemeClr>
                </a:solidFill>
                <a:latin typeface="+mj-ea"/>
                <a:ea typeface="+mj-ea"/>
                <a:cs typeface="MiSans Normal" panose="00000500000000000000" charset="-122"/>
                <a:sym typeface="+mn-ea"/>
              </a:defRPr>
            </a:lvl1pPr>
          </a:lstStyle>
          <a:p>
            <a:pPr lvl="0"/>
            <a:r>
              <a:rPr>
                <a:sym typeface="+mn-ea"/>
              </a:rPr>
              <a:t>编辑标题</a:t>
            </a:r>
            <a:endParaRPr>
              <a:sym typeface="+mn-ea"/>
            </a:endParaRPr>
          </a:p>
        </p:txBody>
      </p:sp>
      <p:sp>
        <p:nvSpPr>
          <p:cNvPr id="2" name="日期占位符 1"/>
          <p:cNvSpPr>
            <a:spLocks noGrp="true"/>
          </p:cNvSpPr>
          <p:nvPr>
            <p:ph type="dt" sz="half" idx="10"/>
            <p:custDataLst>
              <p:tags r:id="rId7"/>
            </p:custDataLst>
          </p:nvPr>
        </p:nvSpPr>
        <p:spPr/>
        <p:txBody>
          <a:bodyPr/>
          <a:lstStyle/>
          <a:p>
            <a:fld id="{F2BFA029-C053-4E0C-B3AA-A1F38F6E5E1B}" type="datetimeFigureOut">
              <a:rPr lang="zh-CN" altLang="en-US" smtClean="0"/>
            </a:fld>
            <a:endParaRPr lang="zh-CN" altLang="en-US"/>
          </a:p>
        </p:txBody>
      </p:sp>
      <p:sp>
        <p:nvSpPr>
          <p:cNvPr id="6" name="页脚占位符 5"/>
          <p:cNvSpPr>
            <a:spLocks noGrp="true"/>
          </p:cNvSpPr>
          <p:nvPr>
            <p:ph type="ftr" sz="quarter" idx="11"/>
            <p:custDataLst>
              <p:tags r:id="rId8"/>
            </p:custDataLst>
          </p:nvPr>
        </p:nvSpPr>
        <p:spPr/>
        <p:txBody>
          <a:bodyPr/>
          <a:lstStyle/>
          <a:p>
            <a:endParaRPr lang="zh-CN" altLang="en-US"/>
          </a:p>
        </p:txBody>
      </p:sp>
      <p:sp>
        <p:nvSpPr>
          <p:cNvPr id="8" name="灯片编号占位符 7"/>
          <p:cNvSpPr>
            <a:spLocks noGrp="true"/>
          </p:cNvSpPr>
          <p:nvPr>
            <p:ph type="sldNum" sz="quarter" idx="12"/>
            <p:custDataLst>
              <p:tags r:id="rId9"/>
            </p:custDataLst>
          </p:nvPr>
        </p:nvSpPr>
        <p:spPr/>
        <p:txBody>
          <a:bodyPr/>
          <a:lstStyle/>
          <a:p>
            <a:fld id="{91ED5A92-ABDF-4489-9CD6-12725639C47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pic>
        <p:nvPicPr>
          <p:cNvPr id="9" name="图片 8" descr="图片包含 游戏机&#10;&#10;描述已自动生成"/>
          <p:cNvPicPr>
            <a:picLocks noChangeAspect="true"/>
          </p:cNvPicPr>
          <p:nvPr>
            <p:custDataLst>
              <p:tags r:id="rId2"/>
            </p:custDataLst>
          </p:nvPr>
        </p:nvPicPr>
        <p:blipFill>
          <a:blip r:embed="rId3"/>
          <a:stretch>
            <a:fillRect/>
          </a:stretch>
        </p:blipFill>
        <p:spPr>
          <a:xfrm rot="5400000">
            <a:off x="5868242" y="880942"/>
            <a:ext cx="5185154" cy="5276374"/>
          </a:xfrm>
          <a:prstGeom prst="rect">
            <a:avLst/>
          </a:prstGeom>
        </p:spPr>
      </p:pic>
      <p:pic>
        <p:nvPicPr>
          <p:cNvPr id="13" name="图片 12" descr="图片包含 徽标&#10;&#10;描述已自动生成"/>
          <p:cNvPicPr>
            <a:picLocks noChangeAspect="true"/>
          </p:cNvPicPr>
          <p:nvPr>
            <p:custDataLst>
              <p:tags r:id="rId4"/>
            </p:custDataLst>
          </p:nvPr>
        </p:nvPicPr>
        <p:blipFill>
          <a:blip r:embed="rId5"/>
          <a:stretch>
            <a:fillRect/>
          </a:stretch>
        </p:blipFill>
        <p:spPr>
          <a:xfrm>
            <a:off x="3457576" y="-281180"/>
            <a:ext cx="5524500" cy="5608587"/>
          </a:xfrm>
          <a:prstGeom prst="rect">
            <a:avLst/>
          </a:prstGeom>
        </p:spPr>
      </p:pic>
      <p:pic>
        <p:nvPicPr>
          <p:cNvPr id="14" name="图片 13" descr="图片包含 徽标&#10;&#10;描述已自动生成"/>
          <p:cNvPicPr>
            <a:picLocks noChangeAspect="true"/>
          </p:cNvPicPr>
          <p:nvPr>
            <p:custDataLst>
              <p:tags r:id="rId6"/>
            </p:custDataLst>
          </p:nvPr>
        </p:nvPicPr>
        <p:blipFill>
          <a:blip r:embed="rId5"/>
          <a:stretch>
            <a:fillRect/>
          </a:stretch>
        </p:blipFill>
        <p:spPr>
          <a:xfrm rot="17014633" flipH="true">
            <a:off x="2182688" y="1158830"/>
            <a:ext cx="2978942" cy="3024284"/>
          </a:xfrm>
          <a:prstGeom prst="rect">
            <a:avLst/>
          </a:prstGeom>
        </p:spPr>
      </p:pic>
      <p:sp>
        <p:nvSpPr>
          <p:cNvPr id="8" name="节编号"/>
          <p:cNvSpPr txBox="true">
            <a:spLocks noGrp="true"/>
          </p:cNvSpPr>
          <p:nvPr>
            <p:ph type="body" idx="2" hasCustomPrompt="true"/>
            <p:custDataLst>
              <p:tags r:id="rId7"/>
            </p:custDataLst>
          </p:nvPr>
        </p:nvSpPr>
        <p:spPr>
          <a:xfrm>
            <a:off x="1167130" y="3667125"/>
            <a:ext cx="5793740" cy="993775"/>
          </a:xfrm>
          <a:prstGeom prst="rect">
            <a:avLst/>
          </a:prstGeom>
          <a:noFill/>
        </p:spPr>
        <p:txBody>
          <a:bodyPr wrap="square" lIns="0" tIns="0" rIns="0" bIns="0" rtlCol="0" anchor="b" anchorCtr="false">
            <a:normAutofit/>
          </a:bodyPr>
          <a:lstStyle>
            <a:lvl1pPr marL="0" marR="0" lvl="0" algn="l" defTabSz="914400" rtl="0" eaLnBrk="1" fontAlgn="auto" latinLnBrk="0" hangingPunct="1">
              <a:lnSpc>
                <a:spcPct val="100000"/>
              </a:lnSpc>
              <a:buClrTx/>
              <a:buSzTx/>
              <a:buFontTx/>
              <a:buNone/>
              <a:defRPr kumimoji="0" lang="en-US" altLang="zh-CN" sz="4000" b="0" i="0" u="none" strike="noStrike" kern="1200" cap="none" spc="0" normalizeH="0" baseline="0" noProof="1" dirty="0">
                <a:gradFill>
                  <a:gsLst>
                    <a:gs pos="54100">
                      <a:schemeClr val="accent3"/>
                    </a:gs>
                    <a:gs pos="0">
                      <a:schemeClr val="accent1"/>
                    </a:gs>
                    <a:gs pos="100000">
                      <a:schemeClr val="accent6"/>
                    </a:gs>
                  </a:gsLst>
                  <a:lin ang="0" scaled="true"/>
                </a:gradFill>
                <a:latin typeface="+mj-ea"/>
                <a:ea typeface="+mj-ea"/>
                <a:cs typeface="MiSans Normal" panose="00000500000000000000" charset="-122"/>
                <a:sym typeface="+mn-ea"/>
              </a:defRPr>
            </a:lvl1pPr>
          </a:lstStyle>
          <a:p>
            <a:pPr lvl="0" algn="l">
              <a:buClrTx/>
              <a:buSzTx/>
              <a:buFontTx/>
            </a:pPr>
            <a:r>
              <a:rPr dirty="0" err="1">
                <a:sym typeface="+mn-ea"/>
              </a:rPr>
              <a:t>编辑节编号</a:t>
            </a:r>
            <a:endParaRPr dirty="0">
              <a:sym typeface="+mn-ea"/>
            </a:endParaRPr>
          </a:p>
        </p:txBody>
      </p:sp>
      <p:sp>
        <p:nvSpPr>
          <p:cNvPr id="7" name="标题"/>
          <p:cNvSpPr txBox="true">
            <a:spLocks noGrp="true"/>
          </p:cNvSpPr>
          <p:nvPr>
            <p:ph type="title" idx="1" hasCustomPrompt="true"/>
            <p:custDataLst>
              <p:tags r:id="rId8"/>
            </p:custDataLst>
          </p:nvPr>
        </p:nvSpPr>
        <p:spPr>
          <a:xfrm>
            <a:off x="1167130" y="4742180"/>
            <a:ext cx="5793740" cy="1207770"/>
          </a:xfrm>
          <a:prstGeom prst="rect">
            <a:avLst/>
          </a:prstGeom>
          <a:noFill/>
        </p:spPr>
        <p:txBody>
          <a:bodyPr wrap="square" lIns="0" tIns="0" rIns="0" bIns="0" rtlCol="0" anchor="t" anchorCtr="false">
            <a:normAutofit/>
          </a:bodyPr>
          <a:lstStyle>
            <a:lvl1pPr marL="0" marR="0" lvl="0" algn="l" defTabSz="914400" rtl="0" eaLnBrk="1" fontAlgn="auto" latinLnBrk="0" hangingPunct="1">
              <a:lnSpc>
                <a:spcPct val="100000"/>
              </a:lnSpc>
              <a:buClrTx/>
              <a:buSzTx/>
              <a:buFontTx/>
              <a:buNone/>
              <a:defRPr kumimoji="0" lang="en-US" altLang="zh-CN" sz="4800" b="0" i="0" u="none" strike="noStrike" kern="1200" cap="none" spc="0" normalizeH="0" baseline="0" noProof="1" dirty="0">
                <a:gradFill>
                  <a:gsLst>
                    <a:gs pos="54100">
                      <a:schemeClr val="accent3"/>
                    </a:gs>
                    <a:gs pos="0">
                      <a:schemeClr val="accent1"/>
                    </a:gs>
                    <a:gs pos="100000">
                      <a:schemeClr val="accent6"/>
                    </a:gs>
                  </a:gsLst>
                  <a:lin ang="0" scaled="true"/>
                </a:gradFill>
                <a:latin typeface="+mj-ea"/>
                <a:ea typeface="+mj-ea"/>
                <a:cs typeface="MiSans Normal" panose="00000500000000000000" charset="-122"/>
                <a:sym typeface="+mn-ea"/>
              </a:defRPr>
            </a:lvl1pPr>
          </a:lstStyle>
          <a:p>
            <a:pPr lvl="0" algn="l">
              <a:buClrTx/>
              <a:buSzTx/>
              <a:buFontTx/>
            </a:pPr>
            <a:r>
              <a:rPr dirty="0" err="1">
                <a:sym typeface="+mn-ea"/>
              </a:rPr>
              <a:t>单击此处编辑标题</a:t>
            </a:r>
            <a:endParaRPr dirty="0">
              <a:sym typeface="+mn-ea"/>
            </a:endParaRPr>
          </a:p>
        </p:txBody>
      </p:sp>
      <p:sp>
        <p:nvSpPr>
          <p:cNvPr id="2" name="日期占位符 1"/>
          <p:cNvSpPr>
            <a:spLocks noGrp="true"/>
          </p:cNvSpPr>
          <p:nvPr>
            <p:ph type="dt" sz="half" idx="10"/>
            <p:custDataLst>
              <p:tags r:id="rId9"/>
            </p:custDataLst>
          </p:nvPr>
        </p:nvSpPr>
        <p:spPr/>
        <p:txBody>
          <a:bodyPr/>
          <a:lstStyle/>
          <a:p>
            <a:fld id="{F2BFA029-C053-4E0C-B3AA-A1F38F6E5E1B}" type="datetimeFigureOut">
              <a:rPr lang="zh-CN" altLang="en-US" smtClean="0"/>
            </a:fld>
            <a:endParaRPr lang="zh-CN" altLang="en-US"/>
          </a:p>
        </p:txBody>
      </p:sp>
      <p:sp>
        <p:nvSpPr>
          <p:cNvPr id="3" name="页脚占位符 2"/>
          <p:cNvSpPr>
            <a:spLocks noGrp="true"/>
          </p:cNvSpPr>
          <p:nvPr>
            <p:ph type="ftr" sz="quarter" idx="11"/>
            <p:custDataLst>
              <p:tags r:id="rId10"/>
            </p:custDataLst>
          </p:nvPr>
        </p:nvSpPr>
        <p:spPr/>
        <p:txBody>
          <a:bodyPr/>
          <a:lstStyle/>
          <a:p>
            <a:endParaRPr lang="zh-CN" altLang="en-US"/>
          </a:p>
        </p:txBody>
      </p:sp>
      <p:sp>
        <p:nvSpPr>
          <p:cNvPr id="10" name="灯片编号占位符 9"/>
          <p:cNvSpPr>
            <a:spLocks noGrp="true"/>
          </p:cNvSpPr>
          <p:nvPr>
            <p:ph type="sldNum" sz="quarter" idx="12"/>
            <p:custDataLst>
              <p:tags r:id="rId11"/>
            </p:custDataLst>
          </p:nvPr>
        </p:nvSpPr>
        <p:spPr/>
        <p:txBody>
          <a:bodyPr/>
          <a:lstStyle/>
          <a:p>
            <a:fld id="{91ED5A92-ABDF-4489-9CD6-12725639C47D}"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showMasterSp="0" userDrawn="1">
  <p:cSld name="标题和两栏">
    <p:spTree>
      <p:nvGrpSpPr>
        <p:cNvPr id="1" name=""/>
        <p:cNvGrpSpPr/>
        <p:nvPr/>
      </p:nvGrpSpPr>
      <p:grpSpPr>
        <a:xfrm>
          <a:off x="0" y="0"/>
          <a:ext cx="0" cy="0"/>
          <a:chOff x="0" y="0"/>
          <a:chExt cx="0" cy="0"/>
        </a:xfrm>
      </p:grpSpPr>
      <p:sp>
        <p:nvSpPr>
          <p:cNvPr id="10" name="正文"/>
          <p:cNvSpPr txBox="true">
            <a:spLocks noGrp="true"/>
          </p:cNvSpPr>
          <p:nvPr>
            <p:ph idx="3"/>
            <p:custDataLst>
              <p:tags r:id="rId2"/>
            </p:custDataLst>
          </p:nvPr>
        </p:nvSpPr>
        <p:spPr>
          <a:xfrm>
            <a:off x="6400800" y="1245870"/>
            <a:ext cx="5095240" cy="4930775"/>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8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Normal" panose="00000500000000000000" charset="-122"/>
                <a:sym typeface="+mn-ea"/>
              </a:defRPr>
            </a:lvl1pPr>
            <a:lvl2pPr marL="685800" marR="0" lvl="1" indent="-228600" fontAlgn="auto">
              <a:lnSpc>
                <a:spcPct val="120000"/>
              </a:lnSpc>
              <a:spcBef>
                <a:spcPts val="0"/>
              </a:spcBef>
              <a:spcAft>
                <a:spcPts val="600"/>
              </a:spcAft>
              <a:buFont typeface="Arial" panose="0208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iSans Normal" panose="00000500000000000000" charset="-122"/>
                <a:ea typeface="微软雅黑" panose="020B0503020204020204" charset="-122"/>
              </a:defRPr>
            </a:lvl2pPr>
            <a:lvl3pPr marL="1143000" marR="0" lvl="2" indent="-228600" fontAlgn="auto">
              <a:lnSpc>
                <a:spcPct val="120000"/>
              </a:lnSpc>
              <a:spcBef>
                <a:spcPts val="0"/>
              </a:spcBef>
              <a:spcAft>
                <a:spcPts val="600"/>
              </a:spcAft>
              <a:buFont typeface="Arial" panose="02080604020202020204" pitchFamily="34" charset="0"/>
              <a:buChar char="●"/>
              <a:defRPr kumimoji="0" sz="1600" b="0" i="0" u="none" strike="noStrike" cap="none" spc="150" normalizeH="0" baseline="0">
                <a:solidFill>
                  <a:schemeClr val="tx1">
                    <a:lumMod val="65000"/>
                    <a:lumOff val="35000"/>
                  </a:schemeClr>
                </a:solidFill>
                <a:uFillTx/>
                <a:latin typeface="MiSans Normal" panose="00000500000000000000" charset="-122"/>
                <a:ea typeface="微软雅黑" panose="020B0503020204020204"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iSans Normal" panose="00000500000000000000" charset="-122"/>
                <a:ea typeface="微软雅黑" panose="020B0503020204020204" charset="-122"/>
              </a:defRPr>
            </a:lvl4pPr>
            <a:lvl5pPr marL="2057400" marR="0" lvl="4" indent="-228600" fontAlgn="auto">
              <a:lnSpc>
                <a:spcPct val="120000"/>
              </a:lnSpc>
              <a:spcBef>
                <a:spcPts val="0"/>
              </a:spcBef>
              <a:spcAft>
                <a:spcPts val="300"/>
              </a:spcAft>
              <a:buFont typeface="Arial" panose="02080604020202020204" pitchFamily="34" charset="0"/>
              <a:buChar char="•"/>
              <a:defRPr kumimoji="0" sz="1400" b="0" i="0" u="none" strike="noStrike" cap="none" spc="150" normalizeH="0" baseline="0">
                <a:solidFill>
                  <a:schemeClr val="tx1">
                    <a:lumMod val="65000"/>
                    <a:lumOff val="35000"/>
                  </a:schemeClr>
                </a:solidFill>
                <a:uFillTx/>
                <a:latin typeface="MiSans Normal" panose="00000500000000000000" charset="-122"/>
                <a:ea typeface="微软雅黑" panose="020B0503020204020204" charset="-122"/>
              </a:defRPr>
            </a:lvl5pPr>
            <a:lvl6pPr indent="0">
              <a:lnSpc>
                <a:spcPct val="90000"/>
              </a:lnSpc>
              <a:spcBef>
                <a:spcPts val="500"/>
              </a:spcBef>
              <a:buFont typeface="Arial" panose="02080604020202020204" pitchFamily="34" charset="0"/>
              <a:buNone/>
            </a:lvl6pPr>
            <a:lvl7pPr marL="2971800" indent="-228600">
              <a:lnSpc>
                <a:spcPct val="90000"/>
              </a:lnSpc>
              <a:spcBef>
                <a:spcPts val="500"/>
              </a:spcBef>
              <a:buFont typeface="Arial" panose="02080604020202020204" pitchFamily="34" charset="0"/>
              <a:buChar char="•"/>
            </a:lvl7pPr>
            <a:lvl8pPr marL="3429000" indent="-228600">
              <a:lnSpc>
                <a:spcPct val="90000"/>
              </a:lnSpc>
              <a:spcBef>
                <a:spcPts val="500"/>
              </a:spcBef>
              <a:buFont typeface="Arial" panose="02080604020202020204" pitchFamily="34" charset="0"/>
              <a:buChar char="•"/>
            </a:lvl8pPr>
            <a:lvl9pPr marL="3886200" indent="-228600">
              <a:lnSpc>
                <a:spcPct val="90000"/>
              </a:lnSpc>
              <a:spcBef>
                <a:spcPts val="500"/>
              </a:spcBef>
              <a:buFont typeface="Arial" panose="0208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9" name="正文"/>
          <p:cNvSpPr txBox="true">
            <a:spLocks noGrp="true"/>
          </p:cNvSpPr>
          <p:nvPr>
            <p:ph idx="2"/>
            <p:custDataLst>
              <p:tags r:id="rId3"/>
            </p:custDataLst>
          </p:nvPr>
        </p:nvSpPr>
        <p:spPr>
          <a:xfrm>
            <a:off x="695960" y="1245870"/>
            <a:ext cx="5088890" cy="4930775"/>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8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Normal" panose="00000500000000000000" charset="-122"/>
                <a:sym typeface="+mn-ea"/>
              </a:defRPr>
            </a:lvl1pPr>
            <a:lvl2pPr marL="685800" marR="0" lvl="1" indent="-228600" fontAlgn="auto">
              <a:lnSpc>
                <a:spcPct val="120000"/>
              </a:lnSpc>
              <a:spcBef>
                <a:spcPts val="0"/>
              </a:spcBef>
              <a:spcAft>
                <a:spcPts val="600"/>
              </a:spcAft>
              <a:buFont typeface="Arial" panose="0208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iSans Normal" panose="00000500000000000000" charset="-122"/>
                <a:ea typeface="微软雅黑" panose="020B0503020204020204" charset="-122"/>
              </a:defRPr>
            </a:lvl2pPr>
            <a:lvl3pPr marL="1143000" marR="0" lvl="2" indent="-228600" fontAlgn="auto">
              <a:lnSpc>
                <a:spcPct val="120000"/>
              </a:lnSpc>
              <a:spcBef>
                <a:spcPts val="0"/>
              </a:spcBef>
              <a:spcAft>
                <a:spcPts val="600"/>
              </a:spcAft>
              <a:buFont typeface="Arial" panose="02080604020202020204" pitchFamily="34" charset="0"/>
              <a:buChar char="●"/>
              <a:defRPr kumimoji="0" sz="1600" b="0" i="0" u="none" strike="noStrike" cap="none" spc="150" normalizeH="0" baseline="0">
                <a:solidFill>
                  <a:schemeClr val="tx1">
                    <a:lumMod val="65000"/>
                    <a:lumOff val="35000"/>
                  </a:schemeClr>
                </a:solidFill>
                <a:uFillTx/>
                <a:latin typeface="MiSans Normal" panose="00000500000000000000" charset="-122"/>
                <a:ea typeface="微软雅黑" panose="020B0503020204020204"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iSans Normal" panose="00000500000000000000" charset="-122"/>
                <a:ea typeface="微软雅黑" panose="020B0503020204020204" charset="-122"/>
              </a:defRPr>
            </a:lvl4pPr>
            <a:lvl5pPr marL="2057400" marR="0" lvl="4" indent="-228600" fontAlgn="auto">
              <a:lnSpc>
                <a:spcPct val="120000"/>
              </a:lnSpc>
              <a:spcBef>
                <a:spcPts val="0"/>
              </a:spcBef>
              <a:spcAft>
                <a:spcPts val="300"/>
              </a:spcAft>
              <a:buFont typeface="Arial" panose="0208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80604020202020204" pitchFamily="34" charset="0"/>
              <a:buNone/>
            </a:lvl6pPr>
            <a:lvl7pPr marL="2971800" indent="-228600">
              <a:lnSpc>
                <a:spcPct val="90000"/>
              </a:lnSpc>
              <a:spcBef>
                <a:spcPts val="500"/>
              </a:spcBef>
              <a:buFont typeface="Arial" panose="02080604020202020204" pitchFamily="34" charset="0"/>
              <a:buChar char="•"/>
            </a:lvl7pPr>
            <a:lvl8pPr marL="3429000" indent="-228600">
              <a:lnSpc>
                <a:spcPct val="90000"/>
              </a:lnSpc>
              <a:spcBef>
                <a:spcPts val="500"/>
              </a:spcBef>
              <a:buFont typeface="Arial" panose="02080604020202020204" pitchFamily="34" charset="0"/>
              <a:buChar char="•"/>
            </a:lvl8pPr>
            <a:lvl9pPr marL="3886200" indent="-228600">
              <a:lnSpc>
                <a:spcPct val="90000"/>
              </a:lnSpc>
              <a:spcBef>
                <a:spcPts val="500"/>
              </a:spcBef>
              <a:buFont typeface="Arial" panose="0208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2" name="日期占位符 1"/>
          <p:cNvSpPr>
            <a:spLocks noGrp="true"/>
          </p:cNvSpPr>
          <p:nvPr>
            <p:ph type="dt" sz="half" idx="10"/>
            <p:custDataLst>
              <p:tags r:id="rId4"/>
            </p:custDataLst>
          </p:nvPr>
        </p:nvSpPr>
        <p:spPr/>
        <p:txBody>
          <a:bodyPr/>
          <a:lstStyle/>
          <a:p>
            <a:fld id="{F2BFA029-C053-4E0C-B3AA-A1F38F6E5E1B}" type="datetimeFigureOut">
              <a:rPr lang="zh-CN" altLang="en-US" smtClean="0"/>
            </a:fld>
            <a:endParaRPr lang="zh-CN" altLang="en-US"/>
          </a:p>
        </p:txBody>
      </p:sp>
      <p:sp>
        <p:nvSpPr>
          <p:cNvPr id="3" name="页脚占位符 2"/>
          <p:cNvSpPr>
            <a:spLocks noGrp="true"/>
          </p:cNvSpPr>
          <p:nvPr>
            <p:ph type="ftr" sz="quarter" idx="11"/>
            <p:custDataLst>
              <p:tags r:id="rId5"/>
            </p:custDataLst>
          </p:nvPr>
        </p:nvSpPr>
        <p:spPr/>
        <p:txBody>
          <a:bodyPr/>
          <a:lstStyle/>
          <a:p>
            <a:endParaRPr lang="zh-CN" altLang="en-US"/>
          </a:p>
        </p:txBody>
      </p:sp>
      <p:sp>
        <p:nvSpPr>
          <p:cNvPr id="4" name="灯片编号占位符 3"/>
          <p:cNvSpPr>
            <a:spLocks noGrp="true"/>
          </p:cNvSpPr>
          <p:nvPr>
            <p:ph type="sldNum" sz="quarter" idx="12"/>
            <p:custDataLst>
              <p:tags r:id="rId6"/>
            </p:custDataLst>
          </p:nvPr>
        </p:nvSpPr>
        <p:spPr/>
        <p:txBody>
          <a:bodyPr/>
          <a:lstStyle/>
          <a:p>
            <a:fld id="{91ED5A92-ABDF-4489-9CD6-12725639C47D}" type="slidenum">
              <a:rPr lang="zh-CN" altLang="en-US" smtClean="0"/>
            </a:fld>
            <a:endParaRPr lang="zh-CN" altLang="en-US"/>
          </a:p>
        </p:txBody>
      </p:sp>
      <p:sp>
        <p:nvSpPr>
          <p:cNvPr id="11" name="标题 10"/>
          <p:cNvSpPr>
            <a:spLocks noGrp="true"/>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showMasterSp="0" userDrawn="1">
  <p:cSld name="标题和比较">
    <p:spTree>
      <p:nvGrpSpPr>
        <p:cNvPr id="1" name=""/>
        <p:cNvGrpSpPr/>
        <p:nvPr/>
      </p:nvGrpSpPr>
      <p:grpSpPr>
        <a:xfrm>
          <a:off x="0" y="0"/>
          <a:ext cx="0" cy="0"/>
          <a:chOff x="0" y="0"/>
          <a:chExt cx="0" cy="0"/>
        </a:xfrm>
      </p:grpSpPr>
      <p:sp>
        <p:nvSpPr>
          <p:cNvPr id="16" name="正文"/>
          <p:cNvSpPr txBox="true">
            <a:spLocks noGrp="true"/>
          </p:cNvSpPr>
          <p:nvPr>
            <p:ph idx="7"/>
            <p:custDataLst>
              <p:tags r:id="rId2"/>
            </p:custDataLst>
          </p:nvPr>
        </p:nvSpPr>
        <p:spPr>
          <a:xfrm>
            <a:off x="6235065" y="1720850"/>
            <a:ext cx="5260975" cy="4455795"/>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8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Normal" panose="00000500000000000000" charset="-122"/>
                <a:sym typeface="+mn-ea"/>
              </a:defRPr>
            </a:lvl1pPr>
            <a:lvl2pPr marL="685800" marR="0" lvl="1" indent="-228600" fontAlgn="auto">
              <a:lnSpc>
                <a:spcPct val="120000"/>
              </a:lnSpc>
              <a:spcBef>
                <a:spcPts val="0"/>
              </a:spcBef>
              <a:spcAft>
                <a:spcPts val="600"/>
              </a:spcAft>
              <a:buFont typeface="Arial" panose="0208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iSans Normal" panose="00000500000000000000" charset="-122"/>
                <a:ea typeface="微软雅黑" panose="020B0503020204020204" charset="-122"/>
              </a:defRPr>
            </a:lvl2pPr>
            <a:lvl3pPr marL="1143000" marR="0" lvl="2" indent="-228600" fontAlgn="auto">
              <a:lnSpc>
                <a:spcPct val="120000"/>
              </a:lnSpc>
              <a:spcBef>
                <a:spcPts val="0"/>
              </a:spcBef>
              <a:spcAft>
                <a:spcPts val="600"/>
              </a:spcAft>
              <a:buFont typeface="Arial" panose="02080604020202020204" pitchFamily="34" charset="0"/>
              <a:buChar char="●"/>
              <a:defRPr kumimoji="0" sz="1600" b="0" i="0" u="none" strike="noStrike" cap="none" spc="150" normalizeH="0" baseline="0">
                <a:solidFill>
                  <a:schemeClr val="tx1">
                    <a:lumMod val="65000"/>
                    <a:lumOff val="35000"/>
                  </a:schemeClr>
                </a:solidFill>
                <a:uFillTx/>
                <a:latin typeface="MiSans Normal" panose="00000500000000000000" charset="-122"/>
                <a:ea typeface="微软雅黑" panose="020B0503020204020204"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iSans Normal" panose="00000500000000000000" charset="-122"/>
                <a:ea typeface="微软雅黑" panose="020B0503020204020204" charset="-122"/>
              </a:defRPr>
            </a:lvl4pPr>
            <a:lvl5pPr marL="2057400" marR="0" lvl="4" indent="-228600" fontAlgn="auto">
              <a:lnSpc>
                <a:spcPct val="120000"/>
              </a:lnSpc>
              <a:spcBef>
                <a:spcPts val="0"/>
              </a:spcBef>
              <a:spcAft>
                <a:spcPts val="300"/>
              </a:spcAft>
              <a:buFont typeface="Arial" panose="02080604020202020204" pitchFamily="34" charset="0"/>
              <a:buChar char="•"/>
              <a:defRPr kumimoji="0" sz="1400" b="0" i="0" u="none" strike="noStrike" cap="none" spc="150" normalizeH="0" baseline="0">
                <a:solidFill>
                  <a:schemeClr val="tx1">
                    <a:lumMod val="65000"/>
                    <a:lumOff val="35000"/>
                  </a:schemeClr>
                </a:solidFill>
                <a:uFillTx/>
                <a:latin typeface="MiSans Normal" panose="00000500000000000000" charset="-122"/>
                <a:ea typeface="微软雅黑" panose="020B0503020204020204" charset="-122"/>
              </a:defRPr>
            </a:lvl5pPr>
            <a:lvl6pPr indent="0">
              <a:lnSpc>
                <a:spcPct val="90000"/>
              </a:lnSpc>
              <a:spcBef>
                <a:spcPts val="500"/>
              </a:spcBef>
              <a:buFont typeface="Arial" panose="02080604020202020204" pitchFamily="34" charset="0"/>
              <a:buNone/>
            </a:lvl6pPr>
            <a:lvl7pPr marL="2971800" indent="-228600">
              <a:lnSpc>
                <a:spcPct val="90000"/>
              </a:lnSpc>
              <a:spcBef>
                <a:spcPts val="500"/>
              </a:spcBef>
              <a:buFont typeface="Arial" panose="02080604020202020204" pitchFamily="34" charset="0"/>
              <a:buChar char="•"/>
            </a:lvl7pPr>
            <a:lvl8pPr marL="3429000" indent="-228600">
              <a:lnSpc>
                <a:spcPct val="90000"/>
              </a:lnSpc>
              <a:spcBef>
                <a:spcPts val="500"/>
              </a:spcBef>
              <a:buFont typeface="Arial" panose="02080604020202020204" pitchFamily="34" charset="0"/>
              <a:buChar char="•"/>
            </a:lvl8pPr>
            <a:lvl9pPr marL="3886200" indent="-228600">
              <a:lnSpc>
                <a:spcPct val="90000"/>
              </a:lnSpc>
              <a:spcBef>
                <a:spcPts val="500"/>
              </a:spcBef>
              <a:buFont typeface="Arial" panose="0208060402020202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14" name="正文"/>
          <p:cNvSpPr txBox="true">
            <a:spLocks noGrp="true"/>
          </p:cNvSpPr>
          <p:nvPr>
            <p:ph idx="5"/>
            <p:custDataLst>
              <p:tags r:id="rId3"/>
            </p:custDataLst>
          </p:nvPr>
        </p:nvSpPr>
        <p:spPr>
          <a:xfrm>
            <a:off x="695325" y="1720850"/>
            <a:ext cx="5255260" cy="4455795"/>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8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Normal" panose="00000500000000000000" charset="-122"/>
                <a:sym typeface="+mn-ea"/>
              </a:defRPr>
            </a:lvl1pPr>
            <a:lvl2pPr marL="685800" marR="0" lvl="1" indent="-228600" fontAlgn="auto">
              <a:lnSpc>
                <a:spcPct val="120000"/>
              </a:lnSpc>
              <a:spcBef>
                <a:spcPts val="0"/>
              </a:spcBef>
              <a:spcAft>
                <a:spcPts val="600"/>
              </a:spcAft>
              <a:buFont typeface="Arial" panose="0208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iSans Normal" panose="00000500000000000000" charset="-122"/>
                <a:ea typeface="微软雅黑" panose="020B0503020204020204" charset="-122"/>
              </a:defRPr>
            </a:lvl2pPr>
            <a:lvl3pPr marL="1143000" marR="0" lvl="2" indent="-228600" fontAlgn="auto">
              <a:lnSpc>
                <a:spcPct val="120000"/>
              </a:lnSpc>
              <a:spcBef>
                <a:spcPts val="0"/>
              </a:spcBef>
              <a:spcAft>
                <a:spcPts val="600"/>
              </a:spcAft>
              <a:buFont typeface="Arial" panose="02080604020202020204" pitchFamily="34" charset="0"/>
              <a:buChar char="●"/>
              <a:defRPr kumimoji="0" sz="1600" b="0" i="0" u="none" strike="noStrike" cap="none" spc="150" normalizeH="0" baseline="0">
                <a:solidFill>
                  <a:schemeClr val="tx1">
                    <a:lumMod val="65000"/>
                    <a:lumOff val="35000"/>
                  </a:schemeClr>
                </a:solidFill>
                <a:uFillTx/>
                <a:latin typeface="MiSans Normal" panose="00000500000000000000" charset="-122"/>
                <a:ea typeface="微软雅黑" panose="020B0503020204020204"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iSans Normal" panose="00000500000000000000" charset="-122"/>
                <a:ea typeface="微软雅黑" panose="020B0503020204020204" charset="-122"/>
              </a:defRPr>
            </a:lvl4pPr>
            <a:lvl5pPr marL="2057400" marR="0" lvl="4" indent="-228600" fontAlgn="auto">
              <a:lnSpc>
                <a:spcPct val="120000"/>
              </a:lnSpc>
              <a:spcBef>
                <a:spcPts val="0"/>
              </a:spcBef>
              <a:spcAft>
                <a:spcPts val="300"/>
              </a:spcAft>
              <a:buFont typeface="Arial" panose="02080604020202020204" pitchFamily="34" charset="0"/>
              <a:buChar char="•"/>
              <a:defRPr kumimoji="0" sz="1400" b="0" i="0" u="none" strike="noStrike" cap="none" spc="150" normalizeH="0" baseline="0">
                <a:solidFill>
                  <a:schemeClr val="tx1">
                    <a:lumMod val="65000"/>
                    <a:lumOff val="35000"/>
                  </a:schemeClr>
                </a:solidFill>
                <a:uFillTx/>
                <a:latin typeface="MiSans Normal" panose="00000500000000000000" charset="-122"/>
                <a:ea typeface="微软雅黑" panose="020B0503020204020204" charset="-122"/>
              </a:defRPr>
            </a:lvl5pPr>
            <a:lvl6pPr indent="0">
              <a:lnSpc>
                <a:spcPct val="90000"/>
              </a:lnSpc>
              <a:spcBef>
                <a:spcPts val="500"/>
              </a:spcBef>
              <a:buFont typeface="Arial" panose="02080604020202020204" pitchFamily="34" charset="0"/>
              <a:buNone/>
            </a:lvl6pPr>
            <a:lvl7pPr marL="2971800" indent="-228600">
              <a:lnSpc>
                <a:spcPct val="90000"/>
              </a:lnSpc>
              <a:spcBef>
                <a:spcPts val="500"/>
              </a:spcBef>
              <a:buFont typeface="Arial" panose="02080604020202020204" pitchFamily="34" charset="0"/>
              <a:buChar char="•"/>
            </a:lvl7pPr>
            <a:lvl8pPr marL="3429000" indent="-228600">
              <a:lnSpc>
                <a:spcPct val="90000"/>
              </a:lnSpc>
              <a:spcBef>
                <a:spcPts val="500"/>
              </a:spcBef>
              <a:buFont typeface="Arial" panose="02080604020202020204" pitchFamily="34" charset="0"/>
              <a:buChar char="•"/>
            </a:lvl8pPr>
            <a:lvl9pPr marL="3886200" indent="-228600">
              <a:lnSpc>
                <a:spcPct val="90000"/>
              </a:lnSpc>
              <a:spcBef>
                <a:spcPts val="500"/>
              </a:spcBef>
              <a:buFont typeface="Arial" panose="0208060402020202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6" name="日期占位符 5"/>
          <p:cNvSpPr>
            <a:spLocks noGrp="true"/>
          </p:cNvSpPr>
          <p:nvPr>
            <p:ph type="dt" sz="half" idx="10"/>
            <p:custDataLst>
              <p:tags r:id="rId4"/>
            </p:custDataLst>
          </p:nvPr>
        </p:nvSpPr>
        <p:spPr/>
        <p:txBody>
          <a:bodyPr/>
          <a:lstStyle/>
          <a:p>
            <a:fld id="{F2BFA029-C053-4E0C-B3AA-A1F38F6E5E1B}" type="datetimeFigureOut">
              <a:rPr lang="zh-CN" altLang="en-US" smtClean="0"/>
            </a:fld>
            <a:endParaRPr lang="zh-CN" altLang="en-US"/>
          </a:p>
        </p:txBody>
      </p:sp>
      <p:sp>
        <p:nvSpPr>
          <p:cNvPr id="17" name="页脚占位符 16"/>
          <p:cNvSpPr>
            <a:spLocks noGrp="true"/>
          </p:cNvSpPr>
          <p:nvPr>
            <p:ph type="ftr" sz="quarter" idx="11"/>
            <p:custDataLst>
              <p:tags r:id="rId5"/>
            </p:custDataLst>
          </p:nvPr>
        </p:nvSpPr>
        <p:spPr/>
        <p:txBody>
          <a:bodyPr/>
          <a:lstStyle/>
          <a:p>
            <a:endParaRPr lang="zh-CN" altLang="en-US"/>
          </a:p>
        </p:txBody>
      </p:sp>
      <p:sp>
        <p:nvSpPr>
          <p:cNvPr id="18" name="灯片编号占位符 17"/>
          <p:cNvSpPr>
            <a:spLocks noGrp="true"/>
          </p:cNvSpPr>
          <p:nvPr>
            <p:ph type="sldNum" sz="quarter" idx="12"/>
            <p:custDataLst>
              <p:tags r:id="rId6"/>
            </p:custDataLst>
          </p:nvPr>
        </p:nvSpPr>
        <p:spPr/>
        <p:txBody>
          <a:bodyPr/>
          <a:lstStyle/>
          <a:p>
            <a:fld id="{91ED5A92-ABDF-4489-9CD6-12725639C47D}" type="slidenum">
              <a:rPr lang="zh-CN" altLang="en-US" smtClean="0"/>
            </a:fld>
            <a:endParaRPr lang="zh-CN" altLang="en-US"/>
          </a:p>
        </p:txBody>
      </p:sp>
      <p:sp>
        <p:nvSpPr>
          <p:cNvPr id="19" name="标题 18"/>
          <p:cNvSpPr>
            <a:spLocks noGrp="true"/>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showMasterSp="0" userDrawn="1">
  <p:cSld name="仅标题">
    <p:spTree>
      <p:nvGrpSpPr>
        <p:cNvPr id="1" name=""/>
        <p:cNvGrpSpPr/>
        <p:nvPr/>
      </p:nvGrpSpPr>
      <p:grpSpPr>
        <a:xfrm>
          <a:off x="0" y="0"/>
          <a:ext cx="0" cy="0"/>
          <a:chOff x="0" y="0"/>
          <a:chExt cx="0" cy="0"/>
        </a:xfrm>
      </p:grpSpPr>
      <p:sp>
        <p:nvSpPr>
          <p:cNvPr id="2" name="日期占位符 1"/>
          <p:cNvSpPr>
            <a:spLocks noGrp="true"/>
          </p:cNvSpPr>
          <p:nvPr>
            <p:ph type="dt" sz="half" idx="10"/>
            <p:custDataLst>
              <p:tags r:id="rId2"/>
            </p:custDataLst>
          </p:nvPr>
        </p:nvSpPr>
        <p:spPr/>
        <p:txBody>
          <a:bodyPr/>
          <a:lstStyle/>
          <a:p>
            <a:fld id="{F2BFA029-C053-4E0C-B3AA-A1F38F6E5E1B}" type="datetimeFigureOut">
              <a:rPr lang="zh-CN" altLang="en-US" smtClean="0"/>
            </a:fld>
            <a:endParaRPr lang="zh-CN" altLang="en-US"/>
          </a:p>
        </p:txBody>
      </p:sp>
      <p:sp>
        <p:nvSpPr>
          <p:cNvPr id="7" name="页脚占位符 6"/>
          <p:cNvSpPr>
            <a:spLocks noGrp="true"/>
          </p:cNvSpPr>
          <p:nvPr>
            <p:ph type="ftr" sz="quarter" idx="11"/>
            <p:custDataLst>
              <p:tags r:id="rId3"/>
            </p:custDataLst>
          </p:nvPr>
        </p:nvSpPr>
        <p:spPr/>
        <p:txBody>
          <a:bodyPr/>
          <a:lstStyle/>
          <a:p>
            <a:endParaRPr lang="zh-CN" altLang="en-US"/>
          </a:p>
        </p:txBody>
      </p:sp>
      <p:sp>
        <p:nvSpPr>
          <p:cNvPr id="8" name="灯片编号占位符 7"/>
          <p:cNvSpPr>
            <a:spLocks noGrp="true"/>
          </p:cNvSpPr>
          <p:nvPr>
            <p:ph type="sldNum" sz="quarter" idx="12"/>
            <p:custDataLst>
              <p:tags r:id="rId4"/>
            </p:custDataLst>
          </p:nvPr>
        </p:nvSpPr>
        <p:spPr/>
        <p:txBody>
          <a:bodyPr/>
          <a:lstStyle/>
          <a:p>
            <a:fld id="{91ED5A92-ABDF-4489-9CD6-12725639C47D}" type="slidenum">
              <a:rPr lang="zh-CN" altLang="en-US" smtClean="0"/>
            </a:fld>
            <a:endParaRPr lang="zh-CN" altLang="en-US"/>
          </a:p>
        </p:txBody>
      </p:sp>
      <p:sp>
        <p:nvSpPr>
          <p:cNvPr id="9" name="标题 8"/>
          <p:cNvSpPr>
            <a:spLocks noGrp="true"/>
          </p:cNvSpPr>
          <p:nvPr>
            <p:ph type="title"/>
            <p:custDataLst>
              <p:tags r:id="rId5"/>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5" name="日期占位符 4"/>
          <p:cNvSpPr>
            <a:spLocks noGrp="true"/>
          </p:cNvSpPr>
          <p:nvPr>
            <p:ph type="dt" sz="half" idx="10"/>
            <p:custDataLst>
              <p:tags r:id="rId2"/>
            </p:custDataLst>
          </p:nvPr>
        </p:nvSpPr>
        <p:spPr/>
        <p:txBody>
          <a:bodyPr/>
          <a:lstStyle/>
          <a:p>
            <a:fld id="{F2BFA029-C053-4E0C-B3AA-A1F38F6E5E1B}" type="datetimeFigureOut">
              <a:rPr lang="zh-CN" altLang="en-US" smtClean="0"/>
            </a:fld>
            <a:endParaRPr lang="zh-CN" altLang="en-US"/>
          </a:p>
        </p:txBody>
      </p:sp>
      <p:sp>
        <p:nvSpPr>
          <p:cNvPr id="6" name="页脚占位符 5"/>
          <p:cNvSpPr>
            <a:spLocks noGrp="true"/>
          </p:cNvSpPr>
          <p:nvPr>
            <p:ph type="ftr" sz="quarter" idx="11"/>
            <p:custDataLst>
              <p:tags r:id="rId3"/>
            </p:custDataLst>
          </p:nvPr>
        </p:nvSpPr>
        <p:spPr/>
        <p:txBody>
          <a:bodyPr/>
          <a:lstStyle/>
          <a:p>
            <a:endParaRPr lang="zh-CN" altLang="en-US"/>
          </a:p>
        </p:txBody>
      </p:sp>
      <p:sp>
        <p:nvSpPr>
          <p:cNvPr id="7" name="灯片编号占位符 6"/>
          <p:cNvSpPr>
            <a:spLocks noGrp="true"/>
          </p:cNvSpPr>
          <p:nvPr>
            <p:ph type="sldNum" sz="quarter" idx="12"/>
            <p:custDataLst>
              <p:tags r:id="rId4"/>
            </p:custDataLst>
          </p:nvPr>
        </p:nvSpPr>
        <p:spPr/>
        <p:txBody>
          <a:bodyPr/>
          <a:lstStyle/>
          <a:p>
            <a:fld id="{91ED5A92-ABDF-4489-9CD6-12725639C47D}"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custDataLst>
              <p:tags r:id="rId2"/>
            </p:custDataLst>
          </p:nvPr>
        </p:nvSpPr>
        <p:spPr>
          <a:xfrm>
            <a:off x="608400" y="608400"/>
            <a:ext cx="10969200" cy="705600"/>
          </a:xfrm>
        </p:spPr>
        <p:txBody>
          <a:bodyPr vert="horz" lIns="90000" tIns="46800" rIns="90000" bIns="46800" rtlCol="0" anchor="ctr" anchorCtr="false">
            <a:normAutofit/>
          </a:bodyPr>
          <a:lstStyle/>
          <a:p>
            <a:pPr lvl="0"/>
            <a:r>
              <a:rPr lang="zh-CN" altLang="en-US"/>
              <a:t>单击此处编辑母版标题样式</a:t>
            </a:r>
            <a:endParaRPr lang="zh-CN" altLang="en-US"/>
          </a:p>
        </p:txBody>
      </p:sp>
      <p:sp>
        <p:nvSpPr>
          <p:cNvPr id="3" name="内容占位符 2"/>
          <p:cNvSpPr>
            <a:spLocks noGrp="true"/>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true"/>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true"/>
          </p:cNvSpPr>
          <p:nvPr>
            <p:ph type="ftr" sz="quarter" idx="11"/>
            <p:custDataLst>
              <p:tags r:id="rId5"/>
            </p:custDataLst>
          </p:nvPr>
        </p:nvSpPr>
        <p:spPr/>
        <p:txBody>
          <a:bodyPr/>
          <a:lstStyle/>
          <a:p>
            <a:endParaRPr lang="zh-CN" altLang="en-US"/>
          </a:p>
        </p:txBody>
      </p:sp>
      <p:sp>
        <p:nvSpPr>
          <p:cNvPr id="6" name="灯片编号占位符 5"/>
          <p:cNvSpPr>
            <a:spLocks noGrp="true"/>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showMasterSp="0">
  <p:cSld name="仅内容">
    <p:spTree>
      <p:nvGrpSpPr>
        <p:cNvPr id="1" name=""/>
        <p:cNvGrpSpPr/>
        <p:nvPr/>
      </p:nvGrpSpPr>
      <p:grpSpPr>
        <a:xfrm>
          <a:off x="0" y="0"/>
          <a:ext cx="0" cy="0"/>
          <a:chOff x="0" y="0"/>
          <a:chExt cx="0" cy="0"/>
        </a:xfrm>
      </p:grpSpPr>
      <p:sp>
        <p:nvSpPr>
          <p:cNvPr id="7" name="正文"/>
          <p:cNvSpPr txBox="true">
            <a:spLocks noGrp="true"/>
          </p:cNvSpPr>
          <p:nvPr>
            <p:ph idx="1"/>
            <p:custDataLst>
              <p:tags r:id="rId2"/>
            </p:custDataLst>
          </p:nvPr>
        </p:nvSpPr>
        <p:spPr>
          <a:xfrm>
            <a:off x="695960" y="360045"/>
            <a:ext cx="10801985" cy="581787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8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Normal" panose="00000500000000000000" charset="-122"/>
                <a:sym typeface="+mn-ea"/>
              </a:defRPr>
            </a:lvl1pPr>
            <a:lvl2pPr marL="685800" marR="0" lvl="1" indent="-228600" fontAlgn="auto">
              <a:lnSpc>
                <a:spcPct val="120000"/>
              </a:lnSpc>
              <a:spcBef>
                <a:spcPts val="0"/>
              </a:spcBef>
              <a:spcAft>
                <a:spcPts val="600"/>
              </a:spcAft>
              <a:buFont typeface="Arial" panose="0208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8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8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80604020202020204" pitchFamily="34" charset="0"/>
              <a:buNone/>
            </a:lvl6pPr>
            <a:lvl7pPr marL="2971800" indent="-228600">
              <a:lnSpc>
                <a:spcPct val="90000"/>
              </a:lnSpc>
              <a:spcBef>
                <a:spcPts val="500"/>
              </a:spcBef>
              <a:buFont typeface="Arial" panose="02080604020202020204" pitchFamily="34" charset="0"/>
              <a:buChar char="•"/>
            </a:lvl7pPr>
            <a:lvl8pPr marL="3429000" indent="-228600">
              <a:lnSpc>
                <a:spcPct val="90000"/>
              </a:lnSpc>
              <a:spcBef>
                <a:spcPts val="500"/>
              </a:spcBef>
              <a:buFont typeface="Arial" panose="02080604020202020204" pitchFamily="34" charset="0"/>
              <a:buChar char="•"/>
            </a:lvl8pPr>
            <a:lvl9pPr marL="3886200" indent="-228600">
              <a:lnSpc>
                <a:spcPct val="90000"/>
              </a:lnSpc>
              <a:spcBef>
                <a:spcPts val="500"/>
              </a:spcBef>
              <a:buFont typeface="Arial" panose="02080604020202020204" pitchFamily="34" charset="0"/>
              <a:buChar char="•"/>
            </a:lvl9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2" name="日期占位符 1"/>
          <p:cNvSpPr>
            <a:spLocks noGrp="true"/>
          </p:cNvSpPr>
          <p:nvPr>
            <p:ph type="dt" sz="half" idx="10"/>
            <p:custDataLst>
              <p:tags r:id="rId3"/>
            </p:custDataLst>
          </p:nvPr>
        </p:nvSpPr>
        <p:spPr/>
        <p:txBody>
          <a:bodyPr/>
          <a:lstStyle/>
          <a:p>
            <a:fld id="{F2BFA029-C053-4E0C-B3AA-A1F38F6E5E1B}" type="datetimeFigureOut">
              <a:rPr lang="zh-CN" altLang="en-US" smtClean="0"/>
            </a:fld>
            <a:endParaRPr lang="zh-CN" altLang="en-US"/>
          </a:p>
        </p:txBody>
      </p:sp>
      <p:sp>
        <p:nvSpPr>
          <p:cNvPr id="3" name="页脚占位符 2"/>
          <p:cNvSpPr>
            <a:spLocks noGrp="true"/>
          </p:cNvSpPr>
          <p:nvPr>
            <p:ph type="ftr" sz="quarter" idx="11"/>
            <p:custDataLst>
              <p:tags r:id="rId4"/>
            </p:custDataLst>
          </p:nvPr>
        </p:nvSpPr>
        <p:spPr/>
        <p:txBody>
          <a:bodyPr/>
          <a:lstStyle/>
          <a:p>
            <a:endParaRPr lang="zh-CN" altLang="en-US"/>
          </a:p>
        </p:txBody>
      </p:sp>
      <p:sp>
        <p:nvSpPr>
          <p:cNvPr id="8" name="灯片编号占位符 7"/>
          <p:cNvSpPr>
            <a:spLocks noGrp="true"/>
          </p:cNvSpPr>
          <p:nvPr>
            <p:ph type="sldNum" sz="quarter" idx="12"/>
            <p:custDataLst>
              <p:tags r:id="rId5"/>
            </p:custDataLst>
          </p:nvPr>
        </p:nvSpPr>
        <p:spPr/>
        <p:txBody>
          <a:bodyPr/>
          <a:lstStyle/>
          <a:p>
            <a:fld id="{91ED5A92-ABDF-4489-9CD6-12725639C47D}"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showMasterSp="0" userDrawn="1">
  <p:cSld name="标题和副标题">
    <p:spTree>
      <p:nvGrpSpPr>
        <p:cNvPr id="1" name=""/>
        <p:cNvGrpSpPr/>
        <p:nvPr/>
      </p:nvGrpSpPr>
      <p:grpSpPr>
        <a:xfrm>
          <a:off x="0" y="0"/>
          <a:ext cx="0" cy="0"/>
          <a:chOff x="0" y="0"/>
          <a:chExt cx="0" cy="0"/>
        </a:xfrm>
      </p:grpSpPr>
      <p:sp>
        <p:nvSpPr>
          <p:cNvPr id="6" name="副标题"/>
          <p:cNvSpPr txBox="true">
            <a:spLocks noGrp="true"/>
          </p:cNvSpPr>
          <p:nvPr>
            <p:ph type="body" idx="1" hasCustomPrompt="true"/>
            <p:custDataLst>
              <p:tags r:id="rId2"/>
            </p:custDataLst>
          </p:nvPr>
        </p:nvSpPr>
        <p:spPr>
          <a:xfrm>
            <a:off x="695960" y="1301750"/>
            <a:ext cx="10799088" cy="405553"/>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0" i="0" u="none" strike="noStrike" kern="1200" cap="none" spc="300" normalizeH="0" baseline="0" noProof="1" dirty="0">
                <a:solidFill>
                  <a:schemeClr val="tx1">
                    <a:lumMod val="75000"/>
                    <a:lumOff val="25000"/>
                  </a:schemeClr>
                </a:solidFill>
                <a:latin typeface="+mj-ea"/>
                <a:ea typeface="+mj-ea"/>
                <a:cs typeface="MiSans Normal" panose="00000500000000000000" charset="-122"/>
              </a:defRPr>
            </a:lvl1pPr>
          </a:lstStyle>
          <a:p>
            <a:pPr lvl="0" algn="l"/>
            <a:r>
              <a:rPr>
                <a:sym typeface="+mn-ea"/>
              </a:rPr>
              <a:t>单击此处编辑母版副标题样式</a:t>
            </a:r>
            <a:endParaRPr>
              <a:sym typeface="+mn-ea"/>
            </a:endParaRPr>
          </a:p>
        </p:txBody>
      </p:sp>
      <p:sp>
        <p:nvSpPr>
          <p:cNvPr id="2" name="日期占位符 1"/>
          <p:cNvSpPr>
            <a:spLocks noGrp="true"/>
          </p:cNvSpPr>
          <p:nvPr>
            <p:ph type="dt" sz="half" idx="10"/>
            <p:custDataLst>
              <p:tags r:id="rId3"/>
            </p:custDataLst>
          </p:nvPr>
        </p:nvSpPr>
        <p:spPr/>
        <p:txBody>
          <a:bodyPr/>
          <a:lstStyle/>
          <a:p>
            <a:fld id="{F2BFA029-C053-4E0C-B3AA-A1F38F6E5E1B}" type="datetimeFigureOut">
              <a:rPr lang="zh-CN" altLang="en-US" smtClean="0"/>
            </a:fld>
            <a:endParaRPr lang="zh-CN" altLang="en-US"/>
          </a:p>
        </p:txBody>
      </p:sp>
      <p:sp>
        <p:nvSpPr>
          <p:cNvPr id="8" name="页脚占位符 7"/>
          <p:cNvSpPr>
            <a:spLocks noGrp="true"/>
          </p:cNvSpPr>
          <p:nvPr>
            <p:ph type="ftr" sz="quarter" idx="11"/>
            <p:custDataLst>
              <p:tags r:id="rId4"/>
            </p:custDataLst>
          </p:nvPr>
        </p:nvSpPr>
        <p:spPr/>
        <p:txBody>
          <a:bodyPr/>
          <a:lstStyle/>
          <a:p>
            <a:endParaRPr lang="zh-CN" altLang="en-US"/>
          </a:p>
        </p:txBody>
      </p:sp>
      <p:sp>
        <p:nvSpPr>
          <p:cNvPr id="9" name="灯片编号占位符 8"/>
          <p:cNvSpPr>
            <a:spLocks noGrp="true"/>
          </p:cNvSpPr>
          <p:nvPr>
            <p:ph type="sldNum" sz="quarter" idx="12"/>
            <p:custDataLst>
              <p:tags r:id="rId5"/>
            </p:custDataLst>
          </p:nvPr>
        </p:nvSpPr>
        <p:spPr/>
        <p:txBody>
          <a:bodyPr/>
          <a:lstStyle/>
          <a:p>
            <a:fld id="{91ED5A92-ABDF-4489-9CD6-12725639C47D}" type="slidenum">
              <a:rPr lang="zh-CN" altLang="en-US" smtClean="0"/>
            </a:fld>
            <a:endParaRPr lang="zh-CN" altLang="en-US"/>
          </a:p>
        </p:txBody>
      </p:sp>
      <p:sp>
        <p:nvSpPr>
          <p:cNvPr id="10" name="标题 9"/>
          <p:cNvSpPr>
            <a:spLocks noGrp="true"/>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showMasterSp="0">
  <p:cSld name="末尾幻灯片">
    <p:spTree>
      <p:nvGrpSpPr>
        <p:cNvPr id="1" name=""/>
        <p:cNvGrpSpPr/>
        <p:nvPr/>
      </p:nvGrpSpPr>
      <p:grpSpPr>
        <a:xfrm>
          <a:off x="0" y="0"/>
          <a:ext cx="0" cy="0"/>
          <a:chOff x="0" y="0"/>
          <a:chExt cx="0" cy="0"/>
        </a:xfrm>
      </p:grpSpPr>
      <p:sp>
        <p:nvSpPr>
          <p:cNvPr id="8" name="署名"/>
          <p:cNvSpPr txBox="true">
            <a:spLocks noGrp="true"/>
          </p:cNvSpPr>
          <p:nvPr>
            <p:ph type="body" idx="2" hasCustomPrompt="true"/>
            <p:custDataLst>
              <p:tags r:id="rId2"/>
            </p:custDataLst>
          </p:nvPr>
        </p:nvSpPr>
        <p:spPr>
          <a:xfrm>
            <a:off x="1351915" y="4349115"/>
            <a:ext cx="1607820" cy="397510"/>
          </a:xfrm>
          <a:prstGeom prst="roundRect">
            <a:avLst>
              <a:gd name="adj" fmla="val 50000"/>
            </a:avLst>
          </a:prstGeom>
          <a:gradFill>
            <a:gsLst>
              <a:gs pos="0">
                <a:schemeClr val="accent1"/>
              </a:gs>
              <a:gs pos="100000">
                <a:schemeClr val="accent6"/>
              </a:gs>
            </a:gsLst>
            <a:lin ang="7200000" scaled="false"/>
          </a:gradFill>
        </p:spPr>
        <p:txBody>
          <a:bodyPr wrap="square" lIns="0" tIns="0" rIns="0" bIns="0" rtlCol="0" anchor="ctr">
            <a:normAutofit/>
          </a:bodyPr>
          <a:lstStyle>
            <a:lvl1pPr marL="0" marR="0" algn="ctr" defTabSz="914400" rtl="0" eaLnBrk="1" fontAlgn="auto" latinLnBrk="0" hangingPunct="1">
              <a:lnSpc>
                <a:spcPct val="100000"/>
              </a:lnSpc>
              <a:buClrTx/>
              <a:buSzTx/>
              <a:buFontTx/>
              <a:buNone/>
              <a:defRPr kumimoji="0" lang="zh-CN" altLang="en-US" sz="1200" b="0" i="0" u="none" strike="noStrike" kern="1200" cap="none" spc="0" normalizeH="0" baseline="0" noProof="1" dirty="0">
                <a:solidFill>
                  <a:schemeClr val="lt1">
                    <a:lumMod val="100000"/>
                  </a:schemeClr>
                </a:solidFill>
                <a:latin typeface="+mj-lt"/>
                <a:ea typeface="+mj-lt"/>
                <a:cs typeface="MiSans Normal" panose="00000500000000000000" charset="-122"/>
                <a:sym typeface="+mn-ea"/>
              </a:defRPr>
            </a:lvl1pPr>
          </a:lstStyle>
          <a:p>
            <a:pPr lvl="0" algn="ctr"/>
            <a:r>
              <a:rPr dirty="0">
                <a:sym typeface="+mn-ea"/>
              </a:rPr>
              <a:t>单击此处编辑文本</a:t>
            </a:r>
            <a:endParaRPr dirty="0">
              <a:sym typeface="+mn-ea"/>
            </a:endParaRPr>
          </a:p>
        </p:txBody>
      </p:sp>
      <p:sp>
        <p:nvSpPr>
          <p:cNvPr id="7" name="标题"/>
          <p:cNvSpPr txBox="true">
            <a:spLocks noGrp="true"/>
          </p:cNvSpPr>
          <p:nvPr>
            <p:ph type="title" idx="1" hasCustomPrompt="true"/>
            <p:custDataLst>
              <p:tags r:id="rId3"/>
            </p:custDataLst>
          </p:nvPr>
        </p:nvSpPr>
        <p:spPr>
          <a:xfrm>
            <a:off x="1331595" y="2075815"/>
            <a:ext cx="4764405" cy="1977390"/>
          </a:xfrm>
          <a:prstGeom prst="rect">
            <a:avLst/>
          </a:prstGeom>
          <a:noFill/>
        </p:spPr>
        <p:txBody>
          <a:bodyPr wrap="square" lIns="91440" tIns="45720" rIns="91440" bIns="45720" rtlCol="0" anchor="ctr" anchorCtr="false">
            <a:normAutofit/>
          </a:bodyPr>
          <a:lstStyle>
            <a:lvl1pPr marL="0" marR="0" lvl="0" algn="l" defTabSz="914400" rtl="0" eaLnBrk="1" fontAlgn="auto" latinLnBrk="0" hangingPunct="1">
              <a:lnSpc>
                <a:spcPct val="100000"/>
              </a:lnSpc>
              <a:buClrTx/>
              <a:buSzTx/>
              <a:buFontTx/>
              <a:buNone/>
              <a:defRPr kumimoji="0" lang="en-US" altLang="zh-CN" sz="6600" b="0" i="0" u="none" strike="noStrike" kern="1200" cap="none" spc="0" normalizeH="0" baseline="0" noProof="1" dirty="0">
                <a:solidFill>
                  <a:schemeClr val="tx1">
                    <a:lumMod val="85000"/>
                    <a:lumOff val="15000"/>
                  </a:schemeClr>
                </a:solidFill>
                <a:latin typeface="+mj-ea"/>
                <a:ea typeface="+mj-ea"/>
                <a:cs typeface="MiSans Normal" panose="00000500000000000000" charset="-122"/>
                <a:sym typeface="+mn-ea"/>
              </a:defRPr>
            </a:lvl1pPr>
          </a:lstStyle>
          <a:p>
            <a:pPr lvl="0" algn="l">
              <a:buClrTx/>
              <a:buSzTx/>
              <a:buFontTx/>
            </a:pPr>
            <a:r>
              <a:rPr dirty="0" err="1">
                <a:sym typeface="+mn-ea"/>
              </a:rPr>
              <a:t>编辑标题</a:t>
            </a:r>
            <a:endParaRPr dirty="0">
              <a:sym typeface="+mn-ea"/>
            </a:endParaRPr>
          </a:p>
        </p:txBody>
      </p:sp>
      <p:sp>
        <p:nvSpPr>
          <p:cNvPr id="2" name="日期占位符 1"/>
          <p:cNvSpPr>
            <a:spLocks noGrp="true"/>
          </p:cNvSpPr>
          <p:nvPr>
            <p:ph type="dt" sz="half" idx="10"/>
            <p:custDataLst>
              <p:tags r:id="rId4"/>
            </p:custDataLst>
          </p:nvPr>
        </p:nvSpPr>
        <p:spPr/>
        <p:txBody>
          <a:bodyPr/>
          <a:lstStyle/>
          <a:p>
            <a:fld id="{F2BFA029-C053-4E0C-B3AA-A1F38F6E5E1B}" type="datetimeFigureOut">
              <a:rPr lang="zh-CN" altLang="en-US" smtClean="0"/>
            </a:fld>
            <a:endParaRPr lang="zh-CN" altLang="en-US"/>
          </a:p>
        </p:txBody>
      </p:sp>
      <p:sp>
        <p:nvSpPr>
          <p:cNvPr id="3" name="页脚占位符 2"/>
          <p:cNvSpPr>
            <a:spLocks noGrp="true"/>
          </p:cNvSpPr>
          <p:nvPr>
            <p:ph type="ftr" sz="quarter" idx="11"/>
            <p:custDataLst>
              <p:tags r:id="rId5"/>
            </p:custDataLst>
          </p:nvPr>
        </p:nvSpPr>
        <p:spPr/>
        <p:txBody>
          <a:bodyPr/>
          <a:lstStyle/>
          <a:p>
            <a:endParaRPr lang="zh-CN" altLang="en-US"/>
          </a:p>
        </p:txBody>
      </p:sp>
      <p:sp>
        <p:nvSpPr>
          <p:cNvPr id="11" name="灯片编号占位符 10"/>
          <p:cNvSpPr>
            <a:spLocks noGrp="true"/>
          </p:cNvSpPr>
          <p:nvPr>
            <p:ph type="sldNum" sz="quarter" idx="12"/>
            <p:custDataLst>
              <p:tags r:id="rId6"/>
            </p:custDataLst>
          </p:nvPr>
        </p:nvSpPr>
        <p:spPr/>
        <p:txBody>
          <a:bodyPr/>
          <a:lstStyle/>
          <a:p>
            <a:fld id="{91ED5A92-ABDF-4489-9CD6-12725639C47D}" type="slidenum">
              <a:rPr lang="zh-CN" altLang="en-US" smtClean="0"/>
            </a:fld>
            <a:endParaRPr lang="zh-CN" altLang="en-US"/>
          </a:p>
        </p:txBody>
      </p:sp>
      <p:pic>
        <p:nvPicPr>
          <p:cNvPr id="4" name="图片 3" descr="图片包含 游戏机&#10;&#10;描述已自动生成"/>
          <p:cNvPicPr>
            <a:picLocks noChangeAspect="true"/>
          </p:cNvPicPr>
          <p:nvPr userDrawn="true">
            <p:custDataLst>
              <p:tags r:id="rId7"/>
            </p:custDataLst>
          </p:nvPr>
        </p:nvPicPr>
        <p:blipFill>
          <a:blip r:embed="rId8"/>
          <a:stretch>
            <a:fillRect/>
          </a:stretch>
        </p:blipFill>
        <p:spPr>
          <a:xfrm>
            <a:off x="5587365" y="67945"/>
            <a:ext cx="6604635" cy="6721475"/>
          </a:xfrm>
          <a:prstGeom prst="rect">
            <a:avLst/>
          </a:prstGeom>
        </p:spPr>
      </p:pic>
      <p:sp>
        <p:nvSpPr>
          <p:cNvPr id="5" name="椭圆 4"/>
          <p:cNvSpPr/>
          <p:nvPr userDrawn="true">
            <p:custDataLst>
              <p:tags r:id="rId9"/>
            </p:custDataLst>
          </p:nvPr>
        </p:nvSpPr>
        <p:spPr>
          <a:xfrm>
            <a:off x="4668520" y="26035"/>
            <a:ext cx="5713095" cy="5713095"/>
          </a:xfrm>
          <a:prstGeom prst="ellipse">
            <a:avLst/>
          </a:prstGeom>
          <a:gradFill>
            <a:gsLst>
              <a:gs pos="100000">
                <a:schemeClr val="accent4">
                  <a:alpha val="20000"/>
                </a:schemeClr>
              </a:gs>
              <a:gs pos="68000">
                <a:schemeClr val="accent4">
                  <a:alpha val="0"/>
                </a:schemeClr>
              </a:gs>
            </a:gsLst>
            <a:lin ang="13500000" scaled="false"/>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hasCustomPrompt="true"/>
            <p:custDataLst>
              <p:tags r:id="rId2"/>
            </p:custDataLst>
          </p:nvPr>
        </p:nvSpPr>
        <p:spPr>
          <a:xfrm>
            <a:off x="1990800" y="3848400"/>
            <a:ext cx="7768800" cy="766800"/>
          </a:xfrm>
        </p:spPr>
        <p:txBody>
          <a:bodyPr lIns="90000" tIns="46800" rIns="90000" bIns="46800" anchor="b" anchorCtr="false">
            <a:normAutofit/>
          </a:bodyPr>
          <a:lstStyle>
            <a:lvl1pPr>
              <a:defRPr sz="4400"/>
            </a:lvl1pPr>
          </a:lstStyle>
          <a:p>
            <a:r>
              <a:rPr lang="zh-CN" altLang="en-US" dirty="0"/>
              <a:t>单击此处编辑标题</a:t>
            </a:r>
            <a:endParaRPr lang="zh-CN" altLang="en-US" dirty="0"/>
          </a:p>
        </p:txBody>
      </p:sp>
      <p:sp>
        <p:nvSpPr>
          <p:cNvPr id="3" name="文本占位符 2"/>
          <p:cNvSpPr>
            <a:spLocks noGrp="true"/>
          </p:cNvSpPr>
          <p:nvPr>
            <p:ph type="body" idx="1" hasCustomPrompt="true"/>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true"/>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true"/>
          </p:cNvSpPr>
          <p:nvPr>
            <p:ph type="ftr" sz="quarter" idx="11"/>
            <p:custDataLst>
              <p:tags r:id="rId5"/>
            </p:custDataLst>
          </p:nvPr>
        </p:nvSpPr>
        <p:spPr/>
        <p:txBody>
          <a:bodyPr/>
          <a:lstStyle/>
          <a:p>
            <a:endParaRPr lang="zh-CN" altLang="en-US"/>
          </a:p>
        </p:txBody>
      </p:sp>
      <p:sp>
        <p:nvSpPr>
          <p:cNvPr id="6" name="灯片编号占位符 5"/>
          <p:cNvSpPr>
            <a:spLocks noGrp="true"/>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custDataLst>
              <p:tags r:id="rId2"/>
            </p:custDataLst>
          </p:nvPr>
        </p:nvSpPr>
        <p:spPr>
          <a:xfrm>
            <a:off x="608400" y="608400"/>
            <a:ext cx="10969200" cy="705600"/>
          </a:xfrm>
        </p:spPr>
        <p:txBody>
          <a:bodyPr vert="horz" lIns="90000" tIns="46800" rIns="90000" bIns="46800" rtlCol="0" anchor="ctr" anchorCtr="false">
            <a:normAutofit/>
          </a:bodyPr>
          <a:lstStyle/>
          <a:p>
            <a:pPr lvl="0"/>
            <a:r>
              <a:rPr lang="zh-CN" altLang="en-US"/>
              <a:t>单击此处编辑母版标题样式</a:t>
            </a:r>
            <a:endParaRPr lang="zh-CN" altLang="en-US"/>
          </a:p>
        </p:txBody>
      </p:sp>
      <p:sp>
        <p:nvSpPr>
          <p:cNvPr id="3" name="内容占位符 2"/>
          <p:cNvSpPr>
            <a:spLocks noGrp="true"/>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true"/>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true"/>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true"/>
          </p:cNvSpPr>
          <p:nvPr>
            <p:ph type="ftr" sz="quarter" idx="11"/>
            <p:custDataLst>
              <p:tags r:id="rId6"/>
            </p:custDataLst>
          </p:nvPr>
        </p:nvSpPr>
        <p:spPr/>
        <p:txBody>
          <a:bodyPr/>
          <a:lstStyle/>
          <a:p>
            <a:endParaRPr lang="zh-CN" altLang="en-US"/>
          </a:p>
        </p:txBody>
      </p:sp>
      <p:sp>
        <p:nvSpPr>
          <p:cNvPr id="7" name="灯片编号占位符 6"/>
          <p:cNvSpPr>
            <a:spLocks noGrp="true"/>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custDataLst>
              <p:tags r:id="rId2"/>
            </p:custDataLst>
          </p:nvPr>
        </p:nvSpPr>
        <p:spPr>
          <a:xfrm>
            <a:off x="608400" y="608400"/>
            <a:ext cx="10969200" cy="705600"/>
          </a:xfrm>
        </p:spPr>
        <p:txBody>
          <a:bodyPr vert="horz" lIns="90000" tIns="46800" rIns="90000" bIns="46800" rtlCol="0" anchor="ctr" anchorCtr="false">
            <a:normAutofit/>
          </a:bodyPr>
          <a:lstStyle/>
          <a:p>
            <a:pPr lvl="0"/>
            <a:r>
              <a:rPr lang="zh-CN" altLang="en-US"/>
              <a:t>单击此处编辑母版标题样式</a:t>
            </a:r>
            <a:endParaRPr lang="zh-CN" altLang="en-US"/>
          </a:p>
        </p:txBody>
      </p:sp>
      <p:sp>
        <p:nvSpPr>
          <p:cNvPr id="3" name="文本占位符 2"/>
          <p:cNvSpPr>
            <a:spLocks noGrp="true"/>
          </p:cNvSpPr>
          <p:nvPr>
            <p:ph type="body" idx="1" hasCustomPrompt="true"/>
            <p:custDataLst>
              <p:tags r:id="rId3"/>
            </p:custDataLst>
          </p:nvPr>
        </p:nvSpPr>
        <p:spPr>
          <a:xfrm>
            <a:off x="608400" y="1429200"/>
            <a:ext cx="5342400" cy="381600"/>
          </a:xfrm>
        </p:spPr>
        <p:txBody>
          <a:bodyPr lIns="101600" tIns="38100" rIns="76200" bIns="38100" anchor="t" anchorCtr="false">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true"/>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true"/>
          </p:cNvSpPr>
          <p:nvPr>
            <p:ph type="body" sz="quarter" idx="3" hasCustomPrompt="true"/>
            <p:custDataLst>
              <p:tags r:id="rId5"/>
            </p:custDataLst>
          </p:nvPr>
        </p:nvSpPr>
        <p:spPr>
          <a:xfrm>
            <a:off x="6235750" y="1421729"/>
            <a:ext cx="5342400" cy="381600"/>
          </a:xfrm>
        </p:spPr>
        <p:txBody>
          <a:bodyPr vert="horz" lIns="101600" tIns="38100" rIns="76200" bIns="38100" rtlCol="0" anchor="t" anchorCtr="false">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6" name="内容占位符 5"/>
          <p:cNvSpPr>
            <a:spLocks noGrp="true"/>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true"/>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true"/>
          </p:cNvSpPr>
          <p:nvPr>
            <p:ph type="ftr" sz="quarter" idx="11"/>
            <p:custDataLst>
              <p:tags r:id="rId8"/>
            </p:custDataLst>
          </p:nvPr>
        </p:nvSpPr>
        <p:spPr/>
        <p:txBody>
          <a:bodyPr/>
          <a:lstStyle/>
          <a:p>
            <a:endParaRPr lang="zh-CN" altLang="en-US"/>
          </a:p>
        </p:txBody>
      </p:sp>
      <p:sp>
        <p:nvSpPr>
          <p:cNvPr id="9" name="灯片编号占位符 8"/>
          <p:cNvSpPr>
            <a:spLocks noGrp="true"/>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custDataLst>
              <p:tags r:id="rId2"/>
            </p:custDataLst>
          </p:nvPr>
        </p:nvSpPr>
        <p:spPr>
          <a:xfrm>
            <a:off x="608400" y="608400"/>
            <a:ext cx="10969200" cy="705600"/>
          </a:xfrm>
        </p:spPr>
        <p:txBody>
          <a:bodyPr vert="horz" lIns="90000" tIns="46800" rIns="90000" bIns="46800" rtlCol="0" anchor="ctr" anchorCtr="false">
            <a:normAutofit/>
          </a:bodyPr>
          <a:lstStyle/>
          <a:p>
            <a:pPr lvl="0"/>
            <a:r>
              <a:rPr lang="zh-CN" altLang="en-US"/>
              <a:t>单击此处编辑母版标题样式</a:t>
            </a:r>
            <a:endParaRPr lang="zh-CN" altLang="en-US"/>
          </a:p>
        </p:txBody>
      </p:sp>
      <p:sp>
        <p:nvSpPr>
          <p:cNvPr id="3" name="日期占位符 2"/>
          <p:cNvSpPr>
            <a:spLocks noGrp="true"/>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true"/>
          </p:cNvSpPr>
          <p:nvPr>
            <p:ph type="ftr" sz="quarter" idx="11"/>
            <p:custDataLst>
              <p:tags r:id="rId4"/>
            </p:custDataLst>
          </p:nvPr>
        </p:nvSpPr>
        <p:spPr/>
        <p:txBody>
          <a:bodyPr/>
          <a:lstStyle/>
          <a:p>
            <a:endParaRPr lang="zh-CN" altLang="en-US"/>
          </a:p>
        </p:txBody>
      </p:sp>
      <p:sp>
        <p:nvSpPr>
          <p:cNvPr id="5" name="灯片编号占位符 4"/>
          <p:cNvSpPr>
            <a:spLocks noGrp="true"/>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true"/>
          </p:cNvSpPr>
          <p:nvPr>
            <p:ph type="ftr" sz="quarter" idx="11"/>
            <p:custDataLst>
              <p:tags r:id="rId3"/>
            </p:custDataLst>
          </p:nvPr>
        </p:nvSpPr>
        <p:spPr/>
        <p:txBody>
          <a:bodyPr/>
          <a:lstStyle/>
          <a:p>
            <a:endParaRPr lang="zh-CN" altLang="en-US"/>
          </a:p>
        </p:txBody>
      </p:sp>
      <p:sp>
        <p:nvSpPr>
          <p:cNvPr id="4" name="灯片编号占位符 3"/>
          <p:cNvSpPr>
            <a:spLocks noGrp="true"/>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true"/>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true"/>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endParaRPr lang="zh-CN" altLang="en-US"/>
          </a:p>
        </p:txBody>
      </p:sp>
      <p:sp>
        <p:nvSpPr>
          <p:cNvPr id="5" name="日期占位符 4"/>
          <p:cNvSpPr>
            <a:spLocks noGrp="true"/>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true"/>
          </p:cNvSpPr>
          <p:nvPr>
            <p:ph type="ftr" sz="quarter" idx="11"/>
            <p:custDataLst>
              <p:tags r:id="rId5"/>
            </p:custDataLst>
          </p:nvPr>
        </p:nvSpPr>
        <p:spPr/>
        <p:txBody>
          <a:bodyPr/>
          <a:lstStyle/>
          <a:p>
            <a:endParaRPr lang="zh-CN" altLang="en-US" dirty="0"/>
          </a:p>
        </p:txBody>
      </p:sp>
      <p:sp>
        <p:nvSpPr>
          <p:cNvPr id="7" name="灯片编号占位符 6"/>
          <p:cNvSpPr>
            <a:spLocks noGrp="true"/>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true"/>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true"/>
          </p:cNvSpPr>
          <p:nvPr>
            <p:ph type="title" orient="vert" hasCustomPrompt="true"/>
            <p:custDataLst>
              <p:tags r:id="rId2"/>
            </p:custDataLst>
          </p:nvPr>
        </p:nvSpPr>
        <p:spPr>
          <a:xfrm>
            <a:off x="10234800" y="914400"/>
            <a:ext cx="1044000" cy="5029200"/>
          </a:xfrm>
        </p:spPr>
        <p:txBody>
          <a:bodyPr vert="eaVert" lIns="90000" tIns="46800" rIns="90000" bIns="46800" rtlCol="0" anchor="ctr" anchorCtr="false">
            <a:normAutofit/>
          </a:bodyPr>
          <a:lstStyle>
            <a:lvl1pPr>
              <a:buNone/>
              <a:defRPr sz="2800"/>
            </a:lvl1pPr>
          </a:lstStyle>
          <a:p>
            <a:pPr lvl="0"/>
            <a:r>
              <a:rPr lang="zh-CN" altLang="en-US"/>
              <a:t>单击此处编辑标题</a:t>
            </a:r>
            <a:endParaRPr lang="zh-CN" altLang="en-US"/>
          </a:p>
        </p:txBody>
      </p:sp>
      <p:sp>
        <p:nvSpPr>
          <p:cNvPr id="3" name="竖排文字占位符 2"/>
          <p:cNvSpPr>
            <a:spLocks noGrp="true"/>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true"/>
          </p:cNvSpPr>
          <p:nvPr>
            <p:ph type="ftr" sz="quarter" idx="11"/>
            <p:custDataLst>
              <p:tags r:id="rId5"/>
            </p:custDataLst>
          </p:nvPr>
        </p:nvSpPr>
        <p:spPr/>
        <p:txBody>
          <a:bodyPr/>
          <a:lstStyle/>
          <a:p>
            <a:endParaRPr lang="zh-CN" altLang="en-US"/>
          </a:p>
        </p:txBody>
      </p:sp>
      <p:sp>
        <p:nvSpPr>
          <p:cNvPr id="6" name="灯片编号占位符 5"/>
          <p:cNvSpPr>
            <a:spLocks noGrp="true"/>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8" Type="http://schemas.openxmlformats.org/officeDocument/2006/relationships/theme" Target="../theme/theme2.xml"/><Relationship Id="rId17" Type="http://schemas.openxmlformats.org/officeDocument/2006/relationships/tags" Target="../tags/tag128.xml"/><Relationship Id="rId16" Type="http://schemas.openxmlformats.org/officeDocument/2006/relationships/tags" Target="../tags/tag127.xml"/><Relationship Id="rId15" Type="http://schemas.openxmlformats.org/officeDocument/2006/relationships/tags" Target="../tags/tag126.xml"/><Relationship Id="rId14" Type="http://schemas.openxmlformats.org/officeDocument/2006/relationships/tags" Target="../tags/tag125.xml"/><Relationship Id="rId13" Type="http://schemas.openxmlformats.org/officeDocument/2006/relationships/tags" Target="../tags/tag124.xml"/><Relationship Id="rId12" Type="http://schemas.openxmlformats.org/officeDocument/2006/relationships/tags" Target="../tags/tag1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true"/>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false">
            <a:normAutofit/>
          </a:bodyPr>
          <a:lstStyle/>
          <a:p>
            <a:r>
              <a:rPr lang="zh-CN" altLang="en-US" dirty="0"/>
              <a:t>单击此处编辑母版标题样式</a:t>
            </a:r>
            <a:endParaRPr lang="zh-CN" altLang="en-US" dirty="0"/>
          </a:p>
        </p:txBody>
      </p:sp>
      <p:sp>
        <p:nvSpPr>
          <p:cNvPr id="3" name="文本占位符 2"/>
          <p:cNvSpPr>
            <a:spLocks noGrp="true"/>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true"/>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true"/>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8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8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8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8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日期占位符 9"/>
          <p:cNvSpPr>
            <a:spLocks noGrp="true"/>
          </p:cNvSpPr>
          <p:nvPr>
            <p:ph type="dt" sz="half" idx="10"/>
            <p:custDataLst>
              <p:tags r:id="rId12"/>
            </p:custDataLst>
          </p:nvPr>
        </p:nvSpPr>
        <p:spPr>
          <a:xfrm>
            <a:off x="695960" y="6356350"/>
            <a:ext cx="2743200" cy="365125"/>
          </a:xfrm>
        </p:spPr>
        <p:txBody>
          <a:bodyPr lIns="0" tIns="0" rIns="0" bIns="0" anchor="ctr" anchorCtr="false"/>
          <a:lstStyle>
            <a:lvl1pPr>
              <a:defRPr>
                <a:cs typeface="MiSans Normal" panose="00000500000000000000" charset="-122"/>
              </a:defRPr>
            </a:lvl1pPr>
          </a:lstStyle>
          <a:p>
            <a:fld id="{F2BFA029-C053-4E0C-B3AA-A1F38F6E5E1B}" type="datetimeFigureOut">
              <a:rPr lang="zh-CN" altLang="en-US" smtClean="0"/>
            </a:fld>
            <a:endParaRPr lang="zh-CN" altLang="en-US"/>
          </a:p>
        </p:txBody>
      </p:sp>
      <p:sp>
        <p:nvSpPr>
          <p:cNvPr id="11" name="页脚占位符 10"/>
          <p:cNvSpPr>
            <a:spLocks noGrp="true"/>
          </p:cNvSpPr>
          <p:nvPr>
            <p:ph type="ftr" sz="quarter" idx="11"/>
            <p:custDataLst>
              <p:tags r:id="rId13"/>
            </p:custDataLst>
          </p:nvPr>
        </p:nvSpPr>
        <p:spPr>
          <a:xfrm>
            <a:off x="4038600" y="6356350"/>
            <a:ext cx="4114800" cy="365125"/>
          </a:xfrm>
        </p:spPr>
        <p:txBody>
          <a:bodyPr lIns="0" tIns="0" rIns="0" bIns="0" anchor="ctr" anchorCtr="false"/>
          <a:lstStyle>
            <a:lvl1pPr algn="ctr">
              <a:defRPr>
                <a:cs typeface="MiSans Normal" panose="00000500000000000000" charset="-122"/>
              </a:defRPr>
            </a:lvl1pPr>
          </a:lstStyle>
          <a:p>
            <a:endParaRPr lang="zh-CN" altLang="en-US"/>
          </a:p>
        </p:txBody>
      </p:sp>
      <p:sp>
        <p:nvSpPr>
          <p:cNvPr id="12" name="灯片编号占位符 11"/>
          <p:cNvSpPr>
            <a:spLocks noGrp="true"/>
          </p:cNvSpPr>
          <p:nvPr>
            <p:ph type="sldNum" sz="quarter" idx="12"/>
            <p:custDataLst>
              <p:tags r:id="rId14"/>
            </p:custDataLst>
          </p:nvPr>
        </p:nvSpPr>
        <p:spPr>
          <a:xfrm>
            <a:off x="8753983" y="6356350"/>
            <a:ext cx="2743200" cy="365125"/>
          </a:xfrm>
        </p:spPr>
        <p:txBody>
          <a:bodyPr lIns="0" tIns="0" rIns="0" bIns="0" anchor="ctr" anchorCtr="false"/>
          <a:lstStyle>
            <a:lvl1pPr algn="r">
              <a:defRPr>
                <a:cs typeface="MiSans Normal" panose="00000500000000000000" charset="-122"/>
              </a:defRPr>
            </a:lvl1pPr>
          </a:lstStyle>
          <a:p>
            <a:fld id="{91ED5A92-ABDF-4489-9CD6-12725639C47D}" type="slidenum">
              <a:rPr lang="zh-CN" altLang="en-US" smtClean="0"/>
            </a:fld>
            <a:endParaRPr lang="zh-CN" altLang="en-US"/>
          </a:p>
        </p:txBody>
      </p:sp>
      <p:sp>
        <p:nvSpPr>
          <p:cNvPr id="3" name="文本占位符 2"/>
          <p:cNvSpPr>
            <a:spLocks noGrp="true"/>
          </p:cNvSpPr>
          <p:nvPr>
            <p:ph type="body" idx="21"/>
            <p:custDataLst>
              <p:tags r:id="rId15"/>
            </p:custDataLst>
          </p:nvPr>
        </p:nvSpPr>
        <p:spPr>
          <a:xfrm>
            <a:off x="695960" y="1301749"/>
            <a:ext cx="10800000" cy="4873625"/>
          </a:xfrm>
          <a:prstGeom prst="rect">
            <a:avLst/>
          </a:prstGeom>
        </p:spPr>
        <p:txBody>
          <a:bodyPr vert="horz" lIns="0" tIns="0" rIns="0" bIns="0" rtlCol="0">
            <a:normAutofit/>
          </a:bodyPr>
          <a:lstStyle/>
          <a:p>
            <a:pPr marL="228600" marR="0" lvl="0" indent="-228600" algn="l" defTabSz="914400" rtl="0" eaLnBrk="1" fontAlgn="auto" latinLnBrk="0" hangingPunct="1">
              <a:lnSpc>
                <a:spcPct val="130000"/>
              </a:lnSpc>
              <a:spcBef>
                <a:spcPts val="1200"/>
              </a:spcBef>
              <a:spcAft>
                <a:spcPts val="0"/>
              </a:spcAft>
              <a:buClr>
                <a:schemeClr val="accent1"/>
              </a:buClr>
              <a:buSzTx/>
              <a:buFont typeface="Arial" panose="02080604020202020204" pitchFamily="34" charset="0"/>
              <a:buChar char="●"/>
            </a:pPr>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标题占位符 3"/>
          <p:cNvSpPr>
            <a:spLocks noGrp="true"/>
          </p:cNvSpPr>
          <p:nvPr>
            <p:ph type="title"/>
            <p:custDataLst>
              <p:tags r:id="rId16"/>
            </p:custDataLst>
          </p:nvPr>
        </p:nvSpPr>
        <p:spPr>
          <a:xfrm>
            <a:off x="695960" y="360000"/>
            <a:ext cx="10800000" cy="720000"/>
          </a:xfrm>
          <a:prstGeom prst="rect">
            <a:avLst/>
          </a:prstGeom>
        </p:spPr>
        <p:txBody>
          <a:bodyPr vert="horz" lIns="0" tIns="0" rIns="0" bIns="0" rtlCol="0" anchor="b" anchorCtr="false">
            <a:normAutofit/>
          </a:bodyPr>
          <a:lstStyle/>
          <a:p>
            <a:r>
              <a:rPr lang="zh-CN" altLang="en-US" dirty="0"/>
              <a:t>单击此处编辑母版标题样式</a:t>
            </a:r>
            <a:endParaRPr lang="zh-CN" altLang="en-US" dirty="0"/>
          </a:p>
        </p:txBody>
      </p:sp>
      <p:sp>
        <p:nvSpPr>
          <p:cNvPr id="2" name="KSO_TEMPLATE" hidden="true"/>
          <p:cNvSpPr/>
          <p:nvPr userDrawn="true">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indent="0" algn="l" defTabSz="914400" rtl="0" eaLnBrk="1" fontAlgn="auto" latinLnBrk="0" hangingPunct="1">
        <a:lnSpc>
          <a:spcPct val="100000"/>
        </a:lnSpc>
        <a:spcBef>
          <a:spcPct val="0"/>
        </a:spcBef>
        <a:buNone/>
        <a:defRPr kumimoji="0" lang="zh-CN" altLang="en-US" sz="3200" b="1" i="0" u="none" strike="noStrike" kern="1200" cap="none" spc="0" normalizeH="0" baseline="0" smtClean="0">
          <a:ln>
            <a:noFill/>
            <a:prstDash val="sysDot"/>
          </a:ln>
          <a:solidFill>
            <a:schemeClr val="tx1">
              <a:lumMod val="85000"/>
              <a:lumOff val="15000"/>
            </a:schemeClr>
          </a:solidFill>
          <a:uFillTx/>
          <a:latin typeface="+中文标题" charset="0"/>
          <a:ea typeface="+mj-ea"/>
          <a:cs typeface="MiSans Normal" panose="00000500000000000000" charset="-122"/>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kumimoji="0" lang="zh-CN" altLang="en-US" sz="1800" b="0" i="0" u="none" strike="noStrike" kern="1200" cap="none" spc="150" normalizeH="0" baseline="0" noProof="1" dirty="0">
          <a:ln>
            <a:noFill/>
            <a:prstDash val="sysDot"/>
          </a:ln>
          <a:solidFill>
            <a:schemeClr val="tx1">
              <a:lumMod val="85000"/>
              <a:lumOff val="15000"/>
            </a:schemeClr>
          </a:solidFill>
          <a:uFillTx/>
          <a:latin typeface="+mn-ea"/>
          <a:ea typeface="+mn-ea"/>
          <a:cs typeface="MiSans Normal" panose="00000500000000000000" charset="-122"/>
          <a:sym typeface="+mn-ea"/>
        </a:defRPr>
      </a:lvl1pPr>
      <a:lvl2pPr marL="685800" marR="0" indent="-228600" algn="l" defTabSz="914400" rtl="0" eaLnBrk="1" fontAlgn="auto" latinLnBrk="0" hangingPunct="1">
        <a:lnSpc>
          <a:spcPct val="120000"/>
        </a:lnSpc>
        <a:spcBef>
          <a:spcPts val="1200"/>
        </a:spcBef>
        <a:spcAft>
          <a:spcPts val="0"/>
        </a:spcAft>
        <a:buClr>
          <a:srgbClr val="000000"/>
        </a:buClr>
        <a:buFont typeface="Arial" panose="02080604020202020204" pitchFamily="34" charset="0"/>
        <a:buChar char="•"/>
        <a:defRPr kumimoji="0" lang="zh-CN" altLang="en-US" sz="1600" b="0" i="0" u="none" strike="noStrike" kern="1200" cap="none" spc="150" normalizeH="0" baseline="0" dirty="0">
          <a:solidFill>
            <a:schemeClr val="tx1">
              <a:lumMod val="65000"/>
              <a:lumOff val="35000"/>
            </a:schemeClr>
          </a:solidFill>
          <a:uFillTx/>
          <a:latin typeface="MiSans Normal" panose="00000500000000000000" charset="-122"/>
          <a:ea typeface="微软雅黑" panose="020B0503020204020204" charset="-122"/>
          <a:cs typeface="MiSans Normal" panose="00000500000000000000" charset="-122"/>
        </a:defRPr>
      </a:lvl2pPr>
      <a:lvl3pPr marL="1143000" marR="0" indent="-228600" algn="l" defTabSz="914400" rtl="0" eaLnBrk="1" fontAlgn="auto" latinLnBrk="0" hangingPunct="1">
        <a:lnSpc>
          <a:spcPct val="120000"/>
        </a:lnSpc>
        <a:spcBef>
          <a:spcPts val="1200"/>
        </a:spcBef>
        <a:spcAft>
          <a:spcPts val="0"/>
        </a:spcAft>
        <a:buClr>
          <a:srgbClr val="000000"/>
        </a:buClr>
        <a:buFont typeface="Arial" panose="02080604020202020204" pitchFamily="34" charset="0"/>
        <a:buChar char="•"/>
        <a:defRPr kumimoji="0" lang="zh-CN" altLang="en-US" sz="1600" b="0" i="0" u="none" strike="noStrike" kern="1200" cap="none" spc="150" normalizeH="0" baseline="0" dirty="0">
          <a:solidFill>
            <a:schemeClr val="tx1">
              <a:lumMod val="65000"/>
              <a:lumOff val="35000"/>
            </a:schemeClr>
          </a:solidFill>
          <a:uFillTx/>
          <a:latin typeface="MiSans Normal" panose="00000500000000000000" charset="-122"/>
          <a:ea typeface="微软雅黑" panose="020B0503020204020204" charset="-122"/>
          <a:cs typeface="MiSans Normal" panose="00000500000000000000" charset="-122"/>
        </a:defRPr>
      </a:lvl3pPr>
      <a:lvl4pPr marL="1600200" marR="0" indent="-228600" algn="l" defTabSz="914400" rtl="0" eaLnBrk="1" fontAlgn="auto" latinLnBrk="0" hangingPunct="1">
        <a:lnSpc>
          <a:spcPct val="120000"/>
        </a:lnSpc>
        <a:spcBef>
          <a:spcPts val="1200"/>
        </a:spcBef>
        <a:spcAft>
          <a:spcPts val="0"/>
        </a:spcAft>
        <a:buClr>
          <a:srgbClr val="000000"/>
        </a:buClr>
        <a:buFont typeface="Arial" panose="02080604020202020204" pitchFamily="34" charset="0"/>
        <a:buChar char="•"/>
        <a:defRPr kumimoji="0" lang="zh-CN" altLang="en-US" sz="1600" b="0" i="0" u="none" strike="noStrike" kern="1200" cap="none" spc="150" normalizeH="0" baseline="0" dirty="0">
          <a:solidFill>
            <a:schemeClr val="tx1">
              <a:lumMod val="65000"/>
              <a:lumOff val="35000"/>
            </a:schemeClr>
          </a:solidFill>
          <a:uFillTx/>
          <a:latin typeface="MiSans Normal" panose="00000500000000000000" charset="-122"/>
          <a:ea typeface="微软雅黑" panose="020B0503020204020204" charset="-122"/>
          <a:cs typeface="MiSans Normal" panose="00000500000000000000" charset="-122"/>
        </a:defRPr>
      </a:lvl4pPr>
      <a:lvl5pPr marL="2057400" marR="0" indent="-228600" algn="l" defTabSz="914400" rtl="0" eaLnBrk="1" fontAlgn="auto" latinLnBrk="0" hangingPunct="1">
        <a:lnSpc>
          <a:spcPct val="120000"/>
        </a:lnSpc>
        <a:spcBef>
          <a:spcPts val="1200"/>
        </a:spcBef>
        <a:spcAft>
          <a:spcPts val="0"/>
        </a:spcAft>
        <a:buClr>
          <a:srgbClr val="000000"/>
        </a:buClr>
        <a:buFont typeface="Arial" panose="02080604020202020204" pitchFamily="34" charset="0"/>
        <a:buChar char="•"/>
        <a:defRPr kumimoji="0" lang="zh-CN" altLang="en-US" sz="1600" b="0" i="0" u="none" strike="noStrike" kern="1200" cap="none" spc="150" normalizeH="0" baseline="0" dirty="0">
          <a:solidFill>
            <a:schemeClr val="tx1">
              <a:lumMod val="65000"/>
              <a:lumOff val="35000"/>
            </a:schemeClr>
          </a:solidFill>
          <a:uFillTx/>
          <a:latin typeface="MiSans Normal" panose="00000500000000000000" charset="-122"/>
          <a:ea typeface="微软雅黑" panose="020B0503020204020204" charset="-122"/>
          <a:cs typeface="MiSans Normal" panose="00000500000000000000" charset="-122"/>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18.xml"/><Relationship Id="rId6" Type="http://schemas.openxmlformats.org/officeDocument/2006/relationships/tags" Target="../tags/tag199.xml"/><Relationship Id="rId5" Type="http://schemas.openxmlformats.org/officeDocument/2006/relationships/tags" Target="../tags/tag198.xml"/><Relationship Id="rId4" Type="http://schemas.openxmlformats.org/officeDocument/2006/relationships/tags" Target="../tags/tag197.xml"/><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18.xml"/><Relationship Id="rId6" Type="http://schemas.openxmlformats.org/officeDocument/2006/relationships/tags" Target="../tags/tag205.xml"/><Relationship Id="rId5" Type="http://schemas.openxmlformats.org/officeDocument/2006/relationships/tags" Target="../tags/tag204.xml"/><Relationship Id="rId4" Type="http://schemas.openxmlformats.org/officeDocument/2006/relationships/tags" Target="../tags/tag203.xml"/><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18.xml"/><Relationship Id="rId6" Type="http://schemas.openxmlformats.org/officeDocument/2006/relationships/tags" Target="../tags/tag211.xml"/><Relationship Id="rId5" Type="http://schemas.openxmlformats.org/officeDocument/2006/relationships/tags" Target="../tags/tag210.xml"/><Relationship Id="rId4" Type="http://schemas.openxmlformats.org/officeDocument/2006/relationships/tags" Target="../tags/tag209.xml"/><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ags" Target="../tags/tag206.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18.xml"/><Relationship Id="rId6" Type="http://schemas.openxmlformats.org/officeDocument/2006/relationships/tags" Target="../tags/tag217.xml"/><Relationship Id="rId5" Type="http://schemas.openxmlformats.org/officeDocument/2006/relationships/tags" Target="../tags/tag216.xml"/><Relationship Id="rId4" Type="http://schemas.openxmlformats.org/officeDocument/2006/relationships/tags" Target="../tags/tag215.xml"/><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tags" Target="../tags/tag212.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18.xml"/><Relationship Id="rId6" Type="http://schemas.openxmlformats.org/officeDocument/2006/relationships/tags" Target="../tags/tag223.xml"/><Relationship Id="rId5" Type="http://schemas.openxmlformats.org/officeDocument/2006/relationships/tags" Target="../tags/tag222.xml"/><Relationship Id="rId4" Type="http://schemas.openxmlformats.org/officeDocument/2006/relationships/tags" Target="../tags/tag221.xml"/><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8.xml"/><Relationship Id="rId4" Type="http://schemas.openxmlformats.org/officeDocument/2006/relationships/tags" Target="../tags/tag227.xml"/><Relationship Id="rId3" Type="http://schemas.openxmlformats.org/officeDocument/2006/relationships/tags" Target="../tags/tag226.xml"/><Relationship Id="rId2" Type="http://schemas.openxmlformats.org/officeDocument/2006/relationships/tags" Target="../tags/tag225.xml"/><Relationship Id="rId1" Type="http://schemas.openxmlformats.org/officeDocument/2006/relationships/tags" Target="../tags/tag224.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2.xml"/><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s>
</file>

<file path=ppt/slides/_rels/slide2.xml.rels><?xml version="1.0" encoding="UTF-8" standalone="yes"?>
<Relationships xmlns="http://schemas.openxmlformats.org/package/2006/relationships"><Relationship Id="rId9" Type="http://schemas.openxmlformats.org/officeDocument/2006/relationships/tags" Target="../tags/tag140.xml"/><Relationship Id="rId8" Type="http://schemas.openxmlformats.org/officeDocument/2006/relationships/tags" Target="../tags/tag139.xml"/><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2" Type="http://schemas.openxmlformats.org/officeDocument/2006/relationships/slideLayout" Target="../slideLayouts/slideLayout14.xml"/><Relationship Id="rId11" Type="http://schemas.openxmlformats.org/officeDocument/2006/relationships/tags" Target="../tags/tag142.xml"/><Relationship Id="rId10" Type="http://schemas.openxmlformats.org/officeDocument/2006/relationships/tags" Target="../tags/tag141.xml"/><Relationship Id="rId1" Type="http://schemas.openxmlformats.org/officeDocument/2006/relationships/tags" Target="../tags/tag132.xml"/></Relationships>
</file>

<file path=ppt/slides/_rels/slide3.xml.rels><?xml version="1.0" encoding="UTF-8" standalone="yes"?>
<Relationships xmlns="http://schemas.openxmlformats.org/package/2006/relationships"><Relationship Id="rId9" Type="http://schemas.openxmlformats.org/officeDocument/2006/relationships/tags" Target="../tags/tag151.xml"/><Relationship Id="rId8" Type="http://schemas.openxmlformats.org/officeDocument/2006/relationships/tags" Target="../tags/tag150.xml"/><Relationship Id="rId7" Type="http://schemas.openxmlformats.org/officeDocument/2006/relationships/tags" Target="../tags/tag149.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tags" Target="../tags/tag144.xml"/><Relationship Id="rId11" Type="http://schemas.openxmlformats.org/officeDocument/2006/relationships/slideLayout" Target="../slideLayouts/slideLayout14.xml"/><Relationship Id="rId10" Type="http://schemas.openxmlformats.org/officeDocument/2006/relationships/tags" Target="../tags/tag152.xml"/><Relationship Id="rId1" Type="http://schemas.openxmlformats.org/officeDocument/2006/relationships/tags" Target="../tags/tag143.xml"/></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157.xml"/><Relationship Id="rId7" Type="http://schemas.openxmlformats.org/officeDocument/2006/relationships/image" Target="../media/image5.jpeg"/><Relationship Id="rId6" Type="http://schemas.openxmlformats.org/officeDocument/2006/relationships/tags" Target="../tags/tag156.xml"/><Relationship Id="rId5" Type="http://schemas.openxmlformats.org/officeDocument/2006/relationships/hyperlink" Target="https://www.baidu.com/s?rsv_idx=2&amp;tn=baiduhome_pg&amp;wd=%E5%BA%94%E7%94%A8%E8%BD%AF%E4%BB%B6&amp;usm=3&amp;ie=utf-8&amp;rsv_pq=a09775140006c8f6&amp;oq=%E8%BD%AF%E4%BB%B6%E7%9A%84%E5%AE%9A%E4%B9%89&amp;rsv_t=dab3G4axImh0%2FE84MPjx1nLr3qABLkK4zgzSPJyj4U1k643DL0oJ%2FMQkqJ63Ybh%2FSOHn&amp;rsv_dl=re_dqa_generate&amp;sa=re_dqa_generate" TargetMode="External"/><Relationship Id="rId4" Type="http://schemas.openxmlformats.org/officeDocument/2006/relationships/hyperlink" Target="https://www.baidu.com/s?rsv_idx=2&amp;tn=baiduhome_pg&amp;wd=%E7%B3%BB%E7%BB%9F%E8%BD%AF%E4%BB%B6&amp;usm=3&amp;ie=utf-8&amp;rsv_pq=a09775140006c8f6&amp;oq=%E8%BD%AF%E4%BB%B6%E7%9A%84%E5%AE%9A%E4%B9%89&amp;rsv_t=7832q3lU0PsHiZDL9wylNp%2BFi68pTLHOFNeB2Yb5ej%2FRkwAZWc2%2FV19QDh%2FkKChVdgoM&amp;rsv_dl=re_dqa_generate&amp;sa=re_dqa_generate" TargetMode="External"/><Relationship Id="rId3" Type="http://schemas.openxmlformats.org/officeDocument/2006/relationships/tags" Target="../tags/tag155.xml"/><Relationship Id="rId2" Type="http://schemas.openxmlformats.org/officeDocument/2006/relationships/tags" Target="../tags/tag154.xml"/><Relationship Id="rId10" Type="http://schemas.openxmlformats.org/officeDocument/2006/relationships/notesSlide" Target="../notesSlides/notesSlide2.xml"/><Relationship Id="rId1" Type="http://schemas.openxmlformats.org/officeDocument/2006/relationships/tags" Target="../tags/tag153.xml"/></Relationships>
</file>

<file path=ppt/slides/_rels/slide5.xml.rels><?xml version="1.0" encoding="UTF-8" standalone="yes"?>
<Relationships xmlns="http://schemas.openxmlformats.org/package/2006/relationships"><Relationship Id="rId9" Type="http://schemas.openxmlformats.org/officeDocument/2006/relationships/tags" Target="../tags/tag166.xml"/><Relationship Id="rId8" Type="http://schemas.openxmlformats.org/officeDocument/2006/relationships/tags" Target="../tags/tag165.xml"/><Relationship Id="rId7" Type="http://schemas.openxmlformats.org/officeDocument/2006/relationships/tags" Target="../tags/tag164.xml"/><Relationship Id="rId6" Type="http://schemas.openxmlformats.org/officeDocument/2006/relationships/tags" Target="../tags/tag163.xml"/><Relationship Id="rId5" Type="http://schemas.openxmlformats.org/officeDocument/2006/relationships/tags" Target="../tags/tag162.xml"/><Relationship Id="rId4" Type="http://schemas.openxmlformats.org/officeDocument/2006/relationships/tags" Target="../tags/tag161.xml"/><Relationship Id="rId3" Type="http://schemas.openxmlformats.org/officeDocument/2006/relationships/tags" Target="../tags/tag160.xml"/><Relationship Id="rId2" Type="http://schemas.openxmlformats.org/officeDocument/2006/relationships/tags" Target="../tags/tag159.xml"/><Relationship Id="rId12" Type="http://schemas.openxmlformats.org/officeDocument/2006/relationships/notesSlide" Target="../notesSlides/notesSlide3.xml"/><Relationship Id="rId11" Type="http://schemas.openxmlformats.org/officeDocument/2006/relationships/slideLayout" Target="../slideLayouts/slideLayout18.xml"/><Relationship Id="rId10" Type="http://schemas.openxmlformats.org/officeDocument/2006/relationships/tags" Target="../tags/tag167.xml"/><Relationship Id="rId1" Type="http://schemas.openxmlformats.org/officeDocument/2006/relationships/tags" Target="../tags/tag158.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174.xml"/><Relationship Id="rId7" Type="http://schemas.openxmlformats.org/officeDocument/2006/relationships/tags" Target="../tags/tag173.xml"/><Relationship Id="rId6" Type="http://schemas.openxmlformats.org/officeDocument/2006/relationships/tags" Target="../tags/tag172.xml"/><Relationship Id="rId5" Type="http://schemas.openxmlformats.org/officeDocument/2006/relationships/tags" Target="../tags/tag171.xml"/><Relationship Id="rId4" Type="http://schemas.openxmlformats.org/officeDocument/2006/relationships/image" Target="../media/image6.jpeg"/><Relationship Id="rId3" Type="http://schemas.openxmlformats.org/officeDocument/2006/relationships/tags" Target="../tags/tag170.xml"/><Relationship Id="rId2" Type="http://schemas.openxmlformats.org/officeDocument/2006/relationships/tags" Target="../tags/tag169.xml"/><Relationship Id="rId10" Type="http://schemas.openxmlformats.org/officeDocument/2006/relationships/notesSlide" Target="../notesSlides/notesSlide4.xml"/><Relationship Id="rId1" Type="http://schemas.openxmlformats.org/officeDocument/2006/relationships/tags" Target="../tags/tag168.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181.xml"/><Relationship Id="rId7" Type="http://schemas.openxmlformats.org/officeDocument/2006/relationships/image" Target="../media/image7.jpeg"/><Relationship Id="rId6" Type="http://schemas.openxmlformats.org/officeDocument/2006/relationships/tags" Target="../tags/tag180.xml"/><Relationship Id="rId5" Type="http://schemas.openxmlformats.org/officeDocument/2006/relationships/tags" Target="../tags/tag179.xml"/><Relationship Id="rId4" Type="http://schemas.openxmlformats.org/officeDocument/2006/relationships/tags" Target="../tags/tag178.xml"/><Relationship Id="rId3" Type="http://schemas.openxmlformats.org/officeDocument/2006/relationships/tags" Target="../tags/tag177.xml"/><Relationship Id="rId2" Type="http://schemas.openxmlformats.org/officeDocument/2006/relationships/tags" Target="../tags/tag176.xml"/><Relationship Id="rId10" Type="http://schemas.openxmlformats.org/officeDocument/2006/relationships/notesSlide" Target="../notesSlides/notesSlide5.xml"/><Relationship Id="rId1" Type="http://schemas.openxmlformats.org/officeDocument/2006/relationships/tags" Target="../tags/tag175.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18.xml"/><Relationship Id="rId6" Type="http://schemas.openxmlformats.org/officeDocument/2006/relationships/tags" Target="../tags/tag187.xml"/><Relationship Id="rId5" Type="http://schemas.openxmlformats.org/officeDocument/2006/relationships/tags" Target="../tags/tag186.xml"/><Relationship Id="rId4" Type="http://schemas.openxmlformats.org/officeDocument/2006/relationships/tags" Target="../tags/tag185.xml"/><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18.xml"/><Relationship Id="rId6" Type="http://schemas.openxmlformats.org/officeDocument/2006/relationships/tags" Target="../tags/tag193.xml"/><Relationship Id="rId5" Type="http://schemas.openxmlformats.org/officeDocument/2006/relationships/tags" Target="../tags/tag192.xml"/><Relationship Id="rId4" Type="http://schemas.openxmlformats.org/officeDocument/2006/relationships/tags" Target="../tags/tag191.xml"/><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true"/>
          </p:cNvSpPr>
          <p:nvPr>
            <p:ph type="title" idx="3"/>
            <p:custDataLst>
              <p:tags r:id="rId1"/>
            </p:custDataLst>
          </p:nvPr>
        </p:nvSpPr>
        <p:spPr/>
        <p:txBody>
          <a:bodyPr/>
          <a:lstStyle/>
          <a:p>
            <a:r>
              <a:rPr lang="zh-CN" altLang="en-US"/>
              <a:t>软件工程</a:t>
            </a:r>
            <a:endParaRPr lang="zh-CN" altLang="en-US"/>
          </a:p>
        </p:txBody>
      </p:sp>
      <p:sp>
        <p:nvSpPr>
          <p:cNvPr id="5" name="文本占位符 4"/>
          <p:cNvSpPr>
            <a:spLocks noGrp="true"/>
          </p:cNvSpPr>
          <p:nvPr>
            <p:ph type="body" idx="1"/>
            <p:custDataLst>
              <p:tags r:id="rId2"/>
            </p:custDataLst>
          </p:nvPr>
        </p:nvSpPr>
        <p:spPr>
          <a:xfrm>
            <a:off x="1351914" y="4405630"/>
            <a:ext cx="2409959" cy="397510"/>
          </a:xfrm>
        </p:spPr>
        <p:txBody>
          <a:bodyPr/>
          <a:lstStyle/>
          <a:p>
            <a:r>
              <a:rPr lang="zh-CN" altLang="en-US"/>
              <a:t>乌兰察布开放大学     韩瑞英</a:t>
            </a:r>
            <a:endParaRPr lang="zh-CN" altLang="en-US"/>
          </a:p>
        </p:txBody>
      </p:sp>
    </p:spTree>
    <p:custDataLst>
      <p:tags r:id="rId3"/>
    </p:custData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true"/>
          </p:cNvSpPr>
          <p:nvPr>
            <p:ph type="title"/>
            <p:custDataLst>
              <p:tags r:id="rId1"/>
            </p:custDataLst>
          </p:nvPr>
        </p:nvSpPr>
        <p:spPr>
          <a:xfrm>
            <a:off x="751473" y="107616"/>
            <a:ext cx="10800080" cy="880110"/>
          </a:xfrm>
        </p:spPr>
        <p:txBody>
          <a:bodyPr>
            <a:normAutofit/>
          </a:bodyPr>
          <a:lstStyle/>
          <a:p>
            <a:pPr lvl="0"/>
            <a:r>
              <a:rPr lang="zh-CN" altLang="en-US"/>
              <a:t>软件工程的七条基本原理</a:t>
            </a:r>
            <a:endParaRPr lang="zh-CN" altLang="en-US" b="0"/>
          </a:p>
        </p:txBody>
      </p:sp>
      <p:sp>
        <p:nvSpPr>
          <p:cNvPr id="12" name="圆角矩形 11"/>
          <p:cNvSpPr/>
          <p:nvPr>
            <p:custDataLst>
              <p:tags r:id="rId2"/>
            </p:custDataLst>
          </p:nvPr>
        </p:nvSpPr>
        <p:spPr>
          <a:xfrm>
            <a:off x="3072197" y="1491915"/>
            <a:ext cx="8154670" cy="4612105"/>
          </a:xfrm>
          <a:prstGeom prst="roundRect">
            <a:avLst>
              <a:gd name="adj" fmla="val 15256"/>
            </a:avLst>
          </a:prstGeom>
          <a:gradFill>
            <a:gsLst>
              <a:gs pos="0">
                <a:schemeClr val="accent1">
                  <a:lumMod val="20000"/>
                  <a:lumOff val="80000"/>
                  <a:alpha val="0"/>
                </a:schemeClr>
              </a:gs>
              <a:gs pos="100000">
                <a:schemeClr val="accent1">
                  <a:lumMod val="20000"/>
                  <a:lumOff val="80000"/>
                  <a:alpha val="44000"/>
                </a:schemeClr>
              </a:gs>
            </a:gsLst>
            <a:lin ang="10800000" scaled="false"/>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algn="just" fontAlgn="b">
              <a:lnSpc>
                <a:spcPct val="200000"/>
              </a:lnSpc>
              <a:spcBef>
                <a:spcPct val="0"/>
              </a:spcBef>
              <a:spcAft>
                <a:spcPct val="0"/>
              </a:spcAft>
            </a:pPr>
            <a:r>
              <a:rPr lang="zh-CN" altLang="en-US" sz="1600">
                <a:solidFill>
                  <a:schemeClr val="tx1"/>
                </a:solidFill>
                <a:sym typeface="+mn-ea"/>
              </a:rPr>
              <a:t>软件工程的第三条基本原理是利用模型。模型是对现实世界中的事物进行抽象和描述的一种方法。在软件开发的过程中，需要利用模型来描述软件系统中的实体和行为，以便于设计和开发。在软件开发的过程中，有很多种模型，比如结构模型、行为模型和数据模型等。结构模型是描述软件系统中的实体和它们之间的关系；行为模型是描述软件系统中的行为和它们之间的关系；数据模型是描述软件系统中的数据和它们之间的关系。利用模型可以使得软件开发更加高效和规范化。</a:t>
            </a:r>
            <a:endParaRPr lang="zh-CN" altLang="en-US" sz="1600">
              <a:solidFill>
                <a:schemeClr val="tx1"/>
              </a:solidFill>
              <a:sym typeface="+mn-ea"/>
            </a:endParaRPr>
          </a:p>
        </p:txBody>
      </p:sp>
      <p:sp>
        <p:nvSpPr>
          <p:cNvPr id="36" name="圆角矩形 35"/>
          <p:cNvSpPr/>
          <p:nvPr>
            <p:custDataLst>
              <p:tags r:id="rId3"/>
            </p:custDataLst>
          </p:nvPr>
        </p:nvSpPr>
        <p:spPr>
          <a:xfrm>
            <a:off x="751473" y="3069000"/>
            <a:ext cx="2088000" cy="720000"/>
          </a:xfrm>
          <a:prstGeom prst="roundRect">
            <a:avLst>
              <a:gd name="adj" fmla="val 14111"/>
            </a:avLst>
          </a:prstGeom>
          <a:solidFill>
            <a:schemeClr val="accent1"/>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spcBef>
                <a:spcPct val="0"/>
              </a:spcBef>
              <a:spcAft>
                <a:spcPct val="0"/>
              </a:spcAft>
            </a:pPr>
            <a:r>
              <a:rPr lang="zh-CN" altLang="en-US" sz="2000" b="1">
                <a:solidFill>
                  <a:schemeClr val="lt1">
                    <a:lumMod val="100000"/>
                  </a:schemeClr>
                </a:solidFill>
                <a:latin typeface="+mn-ea"/>
                <a:cs typeface="+mn-ea"/>
                <a:sym typeface="+mn-ea"/>
              </a:rPr>
              <a:t>三、利用模型</a:t>
            </a:r>
            <a:endParaRPr lang="zh-CN" altLang="en-US" sz="2000" b="1">
              <a:solidFill>
                <a:schemeClr val="lt1">
                  <a:lumMod val="100000"/>
                </a:schemeClr>
              </a:solidFill>
              <a:latin typeface="+mn-ea"/>
              <a:cs typeface="+mn-ea"/>
              <a:sym typeface="+mn-ea"/>
            </a:endParaRPr>
          </a:p>
        </p:txBody>
      </p:sp>
      <p:sp>
        <p:nvSpPr>
          <p:cNvPr id="13" name="矩形 12"/>
          <p:cNvSpPr/>
          <p:nvPr>
            <p:custDataLst>
              <p:tags r:id="rId4"/>
            </p:custDataLst>
          </p:nvPr>
        </p:nvSpPr>
        <p:spPr>
          <a:xfrm>
            <a:off x="2969895" y="1582420"/>
            <a:ext cx="8526780" cy="1198880"/>
          </a:xfrm>
          <a:prstGeom prst="rect">
            <a:avLst/>
          </a:prstGeom>
          <a:noFill/>
        </p:spPr>
        <p:txBody>
          <a:bodyPr wrap="square" lIns="0" tIns="0" rIns="0" bIns="0" rtlCol="0" anchor="ctr" anchorCtr="false">
            <a:noAutofit/>
          </a:bodyPr>
          <a:lstStyle/>
          <a:p>
            <a:pPr algn="l">
              <a:lnSpc>
                <a:spcPct val="150000"/>
              </a:lnSpc>
              <a:spcBef>
                <a:spcPct val="0"/>
              </a:spcBef>
              <a:spcAft>
                <a:spcPct val="0"/>
              </a:spcAft>
            </a:pPr>
            <a:br>
              <a:rPr lang="zh-CN" altLang="en-US" sz="1600">
                <a:sym typeface="+mn-ea"/>
              </a:rPr>
            </a:br>
            <a:endParaRPr lang="zh-CN" altLang="en-US" sz="1600">
              <a:solidFill>
                <a:schemeClr val="tx1">
                  <a:lumMod val="85000"/>
                  <a:lumOff val="15000"/>
                </a:schemeClr>
              </a:solidFill>
              <a:latin typeface="+mn-ea"/>
              <a:cs typeface="+mn-ea"/>
            </a:endParaRPr>
          </a:p>
        </p:txBody>
      </p:sp>
      <p:sp>
        <p:nvSpPr>
          <p:cNvPr id="2" name="矩形 1"/>
          <p:cNvSpPr/>
          <p:nvPr>
            <p:custDataLst>
              <p:tags r:id="rId5"/>
            </p:custDataLst>
          </p:nvPr>
        </p:nvSpPr>
        <p:spPr>
          <a:xfrm>
            <a:off x="2969895" y="4669790"/>
            <a:ext cx="8527415" cy="1332865"/>
          </a:xfrm>
          <a:prstGeom prst="rect">
            <a:avLst/>
          </a:prstGeom>
          <a:noFill/>
        </p:spPr>
        <p:txBody>
          <a:bodyPr wrap="square" lIns="0" tIns="0" rIns="0" bIns="0" rtlCol="0" anchor="ctr" anchorCtr="false">
            <a:noAutofit/>
          </a:bodyPr>
          <a:lstStyle/>
          <a:p>
            <a:pPr algn="just" fontAlgn="b">
              <a:lnSpc>
                <a:spcPct val="150000"/>
              </a:lnSpc>
              <a:spcBef>
                <a:spcPct val="0"/>
              </a:spcBef>
              <a:spcAft>
                <a:spcPct val="0"/>
              </a:spcAft>
            </a:pPr>
            <a:endParaRPr lang="zh-CN" altLang="en-US" sz="1600">
              <a:solidFill>
                <a:schemeClr val="tx1">
                  <a:lumMod val="85000"/>
                  <a:lumOff val="15000"/>
                </a:schemeClr>
              </a:solidFill>
              <a:latin typeface="+mn-ea"/>
              <a:cs typeface="+mn-ea"/>
            </a:endParaRPr>
          </a:p>
        </p:txBody>
      </p:sp>
    </p:spTree>
    <p:custDataLst>
      <p:tags r:id="rId6"/>
    </p:custData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true"/>
          </p:cNvSpPr>
          <p:nvPr>
            <p:ph type="title"/>
            <p:custDataLst>
              <p:tags r:id="rId1"/>
            </p:custDataLst>
          </p:nvPr>
        </p:nvSpPr>
        <p:spPr>
          <a:xfrm>
            <a:off x="751473" y="107616"/>
            <a:ext cx="10800080" cy="880110"/>
          </a:xfrm>
        </p:spPr>
        <p:txBody>
          <a:bodyPr>
            <a:normAutofit/>
          </a:bodyPr>
          <a:lstStyle/>
          <a:p>
            <a:pPr lvl="0"/>
            <a:r>
              <a:rPr lang="zh-CN" altLang="en-US"/>
              <a:t>软件工程的七条基本原理</a:t>
            </a:r>
            <a:endParaRPr lang="zh-CN" altLang="en-US" b="0"/>
          </a:p>
        </p:txBody>
      </p:sp>
      <p:sp>
        <p:nvSpPr>
          <p:cNvPr id="12" name="圆角矩形 11"/>
          <p:cNvSpPr/>
          <p:nvPr>
            <p:custDataLst>
              <p:tags r:id="rId2"/>
            </p:custDataLst>
          </p:nvPr>
        </p:nvSpPr>
        <p:spPr>
          <a:xfrm>
            <a:off x="3072197" y="1491915"/>
            <a:ext cx="8154670" cy="4612105"/>
          </a:xfrm>
          <a:prstGeom prst="roundRect">
            <a:avLst>
              <a:gd name="adj" fmla="val 15256"/>
            </a:avLst>
          </a:prstGeom>
          <a:gradFill>
            <a:gsLst>
              <a:gs pos="0">
                <a:schemeClr val="accent1">
                  <a:lumMod val="20000"/>
                  <a:lumOff val="80000"/>
                  <a:alpha val="0"/>
                </a:schemeClr>
              </a:gs>
              <a:gs pos="100000">
                <a:schemeClr val="accent1">
                  <a:lumMod val="20000"/>
                  <a:lumOff val="80000"/>
                  <a:alpha val="44000"/>
                </a:schemeClr>
              </a:gs>
            </a:gsLst>
            <a:lin ang="10800000" scaled="false"/>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algn="just" fontAlgn="b">
              <a:lnSpc>
                <a:spcPct val="200000"/>
              </a:lnSpc>
              <a:spcBef>
                <a:spcPct val="0"/>
              </a:spcBef>
              <a:spcAft>
                <a:spcPct val="0"/>
              </a:spcAft>
            </a:pPr>
            <a:r>
              <a:rPr lang="zh-CN" altLang="en-US" sz="1600">
                <a:solidFill>
                  <a:schemeClr val="tx1"/>
                </a:solidFill>
                <a:sym typeface="+mn-ea"/>
              </a:rPr>
              <a:t>软件工程的第四条基本原理是采用标准化。标准化是指将软件开发的过程和方法进行规范化，使得软件开发更加高效和可靠。在软件开发的过程中，需要采用一些标准化的方法和工具，以便于控制和管理软件开发的过程。比如软件开发中的代码规范，就是一种标准化的方法。代码规范是指制定一些规则和约定，使得软件开发中的代码风格和格式更加统一和规范化。通过采用代码规范，可以使得软件代码更加易于阅读和维护。</a:t>
            </a:r>
            <a:endParaRPr lang="zh-CN" altLang="en-US" sz="1600">
              <a:solidFill>
                <a:schemeClr val="tx1"/>
              </a:solidFill>
              <a:sym typeface="+mn-ea"/>
            </a:endParaRPr>
          </a:p>
        </p:txBody>
      </p:sp>
      <p:sp>
        <p:nvSpPr>
          <p:cNvPr id="36" name="圆角矩形 35"/>
          <p:cNvSpPr/>
          <p:nvPr>
            <p:custDataLst>
              <p:tags r:id="rId3"/>
            </p:custDataLst>
          </p:nvPr>
        </p:nvSpPr>
        <p:spPr>
          <a:xfrm>
            <a:off x="751473" y="3069000"/>
            <a:ext cx="2088000" cy="720000"/>
          </a:xfrm>
          <a:prstGeom prst="roundRect">
            <a:avLst>
              <a:gd name="adj" fmla="val 14111"/>
            </a:avLst>
          </a:prstGeom>
          <a:solidFill>
            <a:schemeClr val="accent1"/>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spcBef>
                <a:spcPct val="0"/>
              </a:spcBef>
              <a:spcAft>
                <a:spcPct val="0"/>
              </a:spcAft>
            </a:pPr>
            <a:r>
              <a:rPr lang="zh-CN" altLang="en-US" sz="2000" b="1">
                <a:solidFill>
                  <a:schemeClr val="lt1">
                    <a:lumMod val="100000"/>
                  </a:schemeClr>
                </a:solidFill>
                <a:latin typeface="+mn-ea"/>
                <a:cs typeface="+mn-ea"/>
                <a:sym typeface="+mn-ea"/>
              </a:rPr>
              <a:t>四、采用标准化</a:t>
            </a:r>
            <a:endParaRPr lang="zh-CN" altLang="en-US" sz="2000" b="1">
              <a:solidFill>
                <a:schemeClr val="lt1">
                  <a:lumMod val="100000"/>
                </a:schemeClr>
              </a:solidFill>
              <a:latin typeface="+mn-ea"/>
              <a:cs typeface="+mn-ea"/>
              <a:sym typeface="+mn-ea"/>
            </a:endParaRPr>
          </a:p>
        </p:txBody>
      </p:sp>
      <p:sp>
        <p:nvSpPr>
          <p:cNvPr id="13" name="矩形 12"/>
          <p:cNvSpPr/>
          <p:nvPr>
            <p:custDataLst>
              <p:tags r:id="rId4"/>
            </p:custDataLst>
          </p:nvPr>
        </p:nvSpPr>
        <p:spPr>
          <a:xfrm>
            <a:off x="2969895" y="1582420"/>
            <a:ext cx="8526780" cy="1198880"/>
          </a:xfrm>
          <a:prstGeom prst="rect">
            <a:avLst/>
          </a:prstGeom>
          <a:noFill/>
        </p:spPr>
        <p:txBody>
          <a:bodyPr wrap="square" lIns="0" tIns="0" rIns="0" bIns="0" rtlCol="0" anchor="ctr" anchorCtr="false">
            <a:noAutofit/>
          </a:bodyPr>
          <a:lstStyle/>
          <a:p>
            <a:pPr algn="l">
              <a:lnSpc>
                <a:spcPct val="150000"/>
              </a:lnSpc>
              <a:spcBef>
                <a:spcPct val="0"/>
              </a:spcBef>
              <a:spcAft>
                <a:spcPct val="0"/>
              </a:spcAft>
            </a:pPr>
            <a:br>
              <a:rPr lang="zh-CN" altLang="en-US" sz="1600">
                <a:sym typeface="+mn-ea"/>
              </a:rPr>
            </a:br>
            <a:endParaRPr lang="zh-CN" altLang="en-US" sz="1600">
              <a:solidFill>
                <a:schemeClr val="tx1">
                  <a:lumMod val="85000"/>
                  <a:lumOff val="15000"/>
                </a:schemeClr>
              </a:solidFill>
              <a:latin typeface="+mn-ea"/>
              <a:cs typeface="+mn-ea"/>
            </a:endParaRPr>
          </a:p>
        </p:txBody>
      </p:sp>
      <p:sp>
        <p:nvSpPr>
          <p:cNvPr id="2" name="矩形 1"/>
          <p:cNvSpPr/>
          <p:nvPr>
            <p:custDataLst>
              <p:tags r:id="rId5"/>
            </p:custDataLst>
          </p:nvPr>
        </p:nvSpPr>
        <p:spPr>
          <a:xfrm>
            <a:off x="2969895" y="4669790"/>
            <a:ext cx="8527415" cy="1332865"/>
          </a:xfrm>
          <a:prstGeom prst="rect">
            <a:avLst/>
          </a:prstGeom>
          <a:noFill/>
        </p:spPr>
        <p:txBody>
          <a:bodyPr wrap="square" lIns="0" tIns="0" rIns="0" bIns="0" rtlCol="0" anchor="ctr" anchorCtr="false">
            <a:noAutofit/>
          </a:bodyPr>
          <a:lstStyle/>
          <a:p>
            <a:pPr algn="just" fontAlgn="b">
              <a:lnSpc>
                <a:spcPct val="150000"/>
              </a:lnSpc>
              <a:spcBef>
                <a:spcPct val="0"/>
              </a:spcBef>
              <a:spcAft>
                <a:spcPct val="0"/>
              </a:spcAft>
            </a:pPr>
            <a:endParaRPr lang="zh-CN" altLang="en-US" sz="1600">
              <a:solidFill>
                <a:schemeClr val="tx1">
                  <a:lumMod val="85000"/>
                  <a:lumOff val="15000"/>
                </a:schemeClr>
              </a:solidFill>
              <a:latin typeface="+mn-ea"/>
              <a:cs typeface="+mn-ea"/>
            </a:endParaRPr>
          </a:p>
        </p:txBody>
      </p:sp>
    </p:spTree>
    <p:custDataLst>
      <p:tags r:id="rId6"/>
    </p:custData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true"/>
          </p:cNvSpPr>
          <p:nvPr>
            <p:ph type="title"/>
            <p:custDataLst>
              <p:tags r:id="rId1"/>
            </p:custDataLst>
          </p:nvPr>
        </p:nvSpPr>
        <p:spPr>
          <a:xfrm>
            <a:off x="751473" y="107616"/>
            <a:ext cx="10800080" cy="880110"/>
          </a:xfrm>
        </p:spPr>
        <p:txBody>
          <a:bodyPr>
            <a:normAutofit/>
          </a:bodyPr>
          <a:lstStyle/>
          <a:p>
            <a:pPr lvl="0"/>
            <a:r>
              <a:rPr lang="zh-CN" altLang="en-US"/>
              <a:t>软件工程的七条基本原理</a:t>
            </a:r>
            <a:endParaRPr lang="zh-CN" altLang="en-US" b="0"/>
          </a:p>
        </p:txBody>
      </p:sp>
      <p:sp>
        <p:nvSpPr>
          <p:cNvPr id="12" name="圆角矩形 11"/>
          <p:cNvSpPr/>
          <p:nvPr>
            <p:custDataLst>
              <p:tags r:id="rId2"/>
            </p:custDataLst>
          </p:nvPr>
        </p:nvSpPr>
        <p:spPr>
          <a:xfrm>
            <a:off x="3072197" y="1491915"/>
            <a:ext cx="8154670" cy="4612105"/>
          </a:xfrm>
          <a:prstGeom prst="roundRect">
            <a:avLst>
              <a:gd name="adj" fmla="val 15256"/>
            </a:avLst>
          </a:prstGeom>
          <a:gradFill>
            <a:gsLst>
              <a:gs pos="0">
                <a:schemeClr val="accent1">
                  <a:lumMod val="20000"/>
                  <a:lumOff val="80000"/>
                  <a:alpha val="0"/>
                </a:schemeClr>
              </a:gs>
              <a:gs pos="100000">
                <a:schemeClr val="accent1">
                  <a:lumMod val="20000"/>
                  <a:lumOff val="80000"/>
                  <a:alpha val="44000"/>
                </a:schemeClr>
              </a:gs>
            </a:gsLst>
            <a:lin ang="10800000" scaled="false"/>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algn="just" fontAlgn="b">
              <a:lnSpc>
                <a:spcPct val="200000"/>
              </a:lnSpc>
              <a:spcBef>
                <a:spcPct val="0"/>
              </a:spcBef>
              <a:spcAft>
                <a:spcPct val="0"/>
              </a:spcAft>
            </a:pPr>
            <a:r>
              <a:rPr lang="zh-CN" altLang="en-US" sz="1600">
                <a:solidFill>
                  <a:schemeClr val="tx1"/>
                </a:solidFill>
                <a:sym typeface="+mn-ea"/>
              </a:rPr>
              <a:t>软件工程的第五条基本原理是追求质量。软件质量是指软件产品满足用户需求的程度。在软件开发的过程中，需要追求高质量的软件产品，以满足用户的需求和期望。在追求软件质量的过程中，需要采用一些质量保证的方法和工具，比如软件测试、代码审查和性能优化等。通过采用这些方法和工具，可以发现和解决软件开发中的问题，从而提高软件质量和用户满意度。</a:t>
            </a:r>
            <a:endParaRPr lang="zh-CN" altLang="en-US" sz="1600">
              <a:solidFill>
                <a:schemeClr val="tx1"/>
              </a:solidFill>
              <a:sym typeface="+mn-ea"/>
            </a:endParaRPr>
          </a:p>
        </p:txBody>
      </p:sp>
      <p:sp>
        <p:nvSpPr>
          <p:cNvPr id="36" name="圆角矩形 35"/>
          <p:cNvSpPr/>
          <p:nvPr>
            <p:custDataLst>
              <p:tags r:id="rId3"/>
            </p:custDataLst>
          </p:nvPr>
        </p:nvSpPr>
        <p:spPr>
          <a:xfrm>
            <a:off x="751473" y="3069000"/>
            <a:ext cx="2088000" cy="720000"/>
          </a:xfrm>
          <a:prstGeom prst="roundRect">
            <a:avLst>
              <a:gd name="adj" fmla="val 14111"/>
            </a:avLst>
          </a:prstGeom>
          <a:solidFill>
            <a:schemeClr val="accent1"/>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spcBef>
                <a:spcPct val="0"/>
              </a:spcBef>
              <a:spcAft>
                <a:spcPct val="0"/>
              </a:spcAft>
            </a:pPr>
            <a:r>
              <a:rPr lang="zh-CN" altLang="en-US" sz="2000" b="1">
                <a:solidFill>
                  <a:schemeClr val="lt1">
                    <a:lumMod val="100000"/>
                  </a:schemeClr>
                </a:solidFill>
                <a:latin typeface="+mn-ea"/>
                <a:cs typeface="+mn-ea"/>
                <a:sym typeface="+mn-ea"/>
              </a:rPr>
              <a:t>五、追求质量</a:t>
            </a:r>
            <a:endParaRPr lang="zh-CN" altLang="en-US" sz="2000" b="1">
              <a:solidFill>
                <a:schemeClr val="lt1">
                  <a:lumMod val="100000"/>
                </a:schemeClr>
              </a:solidFill>
              <a:latin typeface="+mn-ea"/>
              <a:cs typeface="+mn-ea"/>
              <a:sym typeface="+mn-ea"/>
            </a:endParaRPr>
          </a:p>
        </p:txBody>
      </p:sp>
      <p:sp>
        <p:nvSpPr>
          <p:cNvPr id="13" name="矩形 12"/>
          <p:cNvSpPr/>
          <p:nvPr>
            <p:custDataLst>
              <p:tags r:id="rId4"/>
            </p:custDataLst>
          </p:nvPr>
        </p:nvSpPr>
        <p:spPr>
          <a:xfrm>
            <a:off x="2969895" y="1582420"/>
            <a:ext cx="8526780" cy="1198880"/>
          </a:xfrm>
          <a:prstGeom prst="rect">
            <a:avLst/>
          </a:prstGeom>
          <a:noFill/>
        </p:spPr>
        <p:txBody>
          <a:bodyPr wrap="square" lIns="0" tIns="0" rIns="0" bIns="0" rtlCol="0" anchor="ctr" anchorCtr="false">
            <a:noAutofit/>
          </a:bodyPr>
          <a:lstStyle/>
          <a:p>
            <a:pPr algn="l">
              <a:lnSpc>
                <a:spcPct val="150000"/>
              </a:lnSpc>
              <a:spcBef>
                <a:spcPct val="0"/>
              </a:spcBef>
              <a:spcAft>
                <a:spcPct val="0"/>
              </a:spcAft>
            </a:pPr>
            <a:br>
              <a:rPr lang="zh-CN" altLang="en-US" sz="1600">
                <a:sym typeface="+mn-ea"/>
              </a:rPr>
            </a:br>
            <a:endParaRPr lang="zh-CN" altLang="en-US" sz="1600">
              <a:solidFill>
                <a:schemeClr val="tx1">
                  <a:lumMod val="85000"/>
                  <a:lumOff val="15000"/>
                </a:schemeClr>
              </a:solidFill>
              <a:latin typeface="+mn-ea"/>
              <a:cs typeface="+mn-ea"/>
            </a:endParaRPr>
          </a:p>
        </p:txBody>
      </p:sp>
      <p:sp>
        <p:nvSpPr>
          <p:cNvPr id="2" name="矩形 1"/>
          <p:cNvSpPr/>
          <p:nvPr>
            <p:custDataLst>
              <p:tags r:id="rId5"/>
            </p:custDataLst>
          </p:nvPr>
        </p:nvSpPr>
        <p:spPr>
          <a:xfrm>
            <a:off x="2969895" y="4669790"/>
            <a:ext cx="8527415" cy="1332865"/>
          </a:xfrm>
          <a:prstGeom prst="rect">
            <a:avLst/>
          </a:prstGeom>
          <a:noFill/>
        </p:spPr>
        <p:txBody>
          <a:bodyPr wrap="square" lIns="0" tIns="0" rIns="0" bIns="0" rtlCol="0" anchor="ctr" anchorCtr="false">
            <a:noAutofit/>
          </a:bodyPr>
          <a:lstStyle/>
          <a:p>
            <a:pPr algn="just" fontAlgn="b">
              <a:lnSpc>
                <a:spcPct val="150000"/>
              </a:lnSpc>
              <a:spcBef>
                <a:spcPct val="0"/>
              </a:spcBef>
              <a:spcAft>
                <a:spcPct val="0"/>
              </a:spcAft>
            </a:pPr>
            <a:endParaRPr lang="zh-CN" altLang="en-US" sz="1600">
              <a:solidFill>
                <a:schemeClr val="tx1">
                  <a:lumMod val="85000"/>
                  <a:lumOff val="15000"/>
                </a:schemeClr>
              </a:solidFill>
              <a:latin typeface="+mn-ea"/>
              <a:cs typeface="+mn-ea"/>
            </a:endParaRPr>
          </a:p>
        </p:txBody>
      </p:sp>
    </p:spTree>
    <p:custDataLst>
      <p:tags r:id="rId6"/>
    </p:custData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true"/>
          </p:cNvSpPr>
          <p:nvPr>
            <p:ph type="title"/>
            <p:custDataLst>
              <p:tags r:id="rId1"/>
            </p:custDataLst>
          </p:nvPr>
        </p:nvSpPr>
        <p:spPr>
          <a:xfrm>
            <a:off x="751473" y="107616"/>
            <a:ext cx="10800080" cy="880110"/>
          </a:xfrm>
        </p:spPr>
        <p:txBody>
          <a:bodyPr>
            <a:normAutofit/>
          </a:bodyPr>
          <a:lstStyle/>
          <a:p>
            <a:pPr lvl="0"/>
            <a:r>
              <a:rPr lang="zh-CN" altLang="en-US"/>
              <a:t>软件工程的七条基本原理</a:t>
            </a:r>
            <a:endParaRPr lang="zh-CN" altLang="en-US" b="0"/>
          </a:p>
        </p:txBody>
      </p:sp>
      <p:sp>
        <p:nvSpPr>
          <p:cNvPr id="12" name="圆角矩形 11"/>
          <p:cNvSpPr/>
          <p:nvPr>
            <p:custDataLst>
              <p:tags r:id="rId2"/>
            </p:custDataLst>
          </p:nvPr>
        </p:nvSpPr>
        <p:spPr>
          <a:xfrm>
            <a:off x="3072197" y="1491915"/>
            <a:ext cx="8154670" cy="4612105"/>
          </a:xfrm>
          <a:prstGeom prst="roundRect">
            <a:avLst>
              <a:gd name="adj" fmla="val 15256"/>
            </a:avLst>
          </a:prstGeom>
          <a:gradFill>
            <a:gsLst>
              <a:gs pos="0">
                <a:schemeClr val="accent1">
                  <a:lumMod val="20000"/>
                  <a:lumOff val="80000"/>
                  <a:alpha val="0"/>
                </a:schemeClr>
              </a:gs>
              <a:gs pos="100000">
                <a:schemeClr val="accent1">
                  <a:lumMod val="20000"/>
                  <a:lumOff val="80000"/>
                  <a:alpha val="44000"/>
                </a:schemeClr>
              </a:gs>
            </a:gsLst>
            <a:lin ang="10800000" scaled="false"/>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algn="just" fontAlgn="b">
              <a:lnSpc>
                <a:spcPct val="200000"/>
              </a:lnSpc>
              <a:spcBef>
                <a:spcPct val="0"/>
              </a:spcBef>
              <a:spcAft>
                <a:spcPct val="0"/>
              </a:spcAft>
            </a:pPr>
            <a:r>
              <a:rPr lang="zh-CN" altLang="en-US" sz="1600">
                <a:solidFill>
                  <a:schemeClr val="tx1"/>
                </a:solidFill>
                <a:sym typeface="+mn-ea"/>
              </a:rPr>
              <a:t>软件工程的第六条基本原理是持续改进。软件开发是一个不断迭代和改进的过程。在软件开发的过程中，需要不断地寻找和解决问题，以便于提高软件的质量和可靠性。持续改进需要采用一些质量管理的方法和工具，比如质量控制图、流程改进和故障分析等。通过采用这些方法和工具，可以不断地改进软件开发的过程和方法，从而提高软件的质量和效率。</a:t>
            </a:r>
            <a:endParaRPr lang="zh-CN" altLang="en-US" sz="1600">
              <a:solidFill>
                <a:schemeClr val="tx1"/>
              </a:solidFill>
              <a:sym typeface="+mn-ea"/>
            </a:endParaRPr>
          </a:p>
        </p:txBody>
      </p:sp>
      <p:sp>
        <p:nvSpPr>
          <p:cNvPr id="36" name="圆角矩形 35"/>
          <p:cNvSpPr/>
          <p:nvPr>
            <p:custDataLst>
              <p:tags r:id="rId3"/>
            </p:custDataLst>
          </p:nvPr>
        </p:nvSpPr>
        <p:spPr>
          <a:xfrm>
            <a:off x="751473" y="3069000"/>
            <a:ext cx="2088000" cy="720000"/>
          </a:xfrm>
          <a:prstGeom prst="roundRect">
            <a:avLst>
              <a:gd name="adj" fmla="val 14111"/>
            </a:avLst>
          </a:prstGeom>
          <a:solidFill>
            <a:schemeClr val="accent1"/>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spcBef>
                <a:spcPct val="0"/>
              </a:spcBef>
              <a:spcAft>
                <a:spcPct val="0"/>
              </a:spcAft>
            </a:pPr>
            <a:r>
              <a:rPr lang="zh-CN" altLang="en-US" sz="2000" b="1">
                <a:solidFill>
                  <a:schemeClr val="lt1">
                    <a:lumMod val="100000"/>
                  </a:schemeClr>
                </a:solidFill>
                <a:latin typeface="+mn-ea"/>
                <a:cs typeface="+mn-ea"/>
                <a:sym typeface="+mn-ea"/>
              </a:rPr>
              <a:t>六、持续改进</a:t>
            </a:r>
            <a:endParaRPr lang="zh-CN" altLang="en-US" sz="2000" b="1">
              <a:solidFill>
                <a:schemeClr val="lt1">
                  <a:lumMod val="100000"/>
                </a:schemeClr>
              </a:solidFill>
              <a:latin typeface="+mn-ea"/>
              <a:cs typeface="+mn-ea"/>
              <a:sym typeface="+mn-ea"/>
            </a:endParaRPr>
          </a:p>
        </p:txBody>
      </p:sp>
      <p:sp>
        <p:nvSpPr>
          <p:cNvPr id="13" name="矩形 12"/>
          <p:cNvSpPr/>
          <p:nvPr>
            <p:custDataLst>
              <p:tags r:id="rId4"/>
            </p:custDataLst>
          </p:nvPr>
        </p:nvSpPr>
        <p:spPr>
          <a:xfrm>
            <a:off x="2969895" y="1582420"/>
            <a:ext cx="8526780" cy="1198880"/>
          </a:xfrm>
          <a:prstGeom prst="rect">
            <a:avLst/>
          </a:prstGeom>
          <a:noFill/>
        </p:spPr>
        <p:txBody>
          <a:bodyPr wrap="square" lIns="0" tIns="0" rIns="0" bIns="0" rtlCol="0" anchor="ctr" anchorCtr="false">
            <a:noAutofit/>
          </a:bodyPr>
          <a:lstStyle/>
          <a:p>
            <a:pPr algn="l">
              <a:lnSpc>
                <a:spcPct val="150000"/>
              </a:lnSpc>
              <a:spcBef>
                <a:spcPct val="0"/>
              </a:spcBef>
              <a:spcAft>
                <a:spcPct val="0"/>
              </a:spcAft>
            </a:pPr>
            <a:br>
              <a:rPr lang="zh-CN" altLang="en-US" sz="1600">
                <a:sym typeface="+mn-ea"/>
              </a:rPr>
            </a:br>
            <a:endParaRPr lang="zh-CN" altLang="en-US" sz="1600">
              <a:solidFill>
                <a:schemeClr val="tx1">
                  <a:lumMod val="85000"/>
                  <a:lumOff val="15000"/>
                </a:schemeClr>
              </a:solidFill>
              <a:latin typeface="+mn-ea"/>
              <a:cs typeface="+mn-ea"/>
            </a:endParaRPr>
          </a:p>
        </p:txBody>
      </p:sp>
      <p:sp>
        <p:nvSpPr>
          <p:cNvPr id="2" name="矩形 1"/>
          <p:cNvSpPr/>
          <p:nvPr>
            <p:custDataLst>
              <p:tags r:id="rId5"/>
            </p:custDataLst>
          </p:nvPr>
        </p:nvSpPr>
        <p:spPr>
          <a:xfrm>
            <a:off x="2969895" y="4669790"/>
            <a:ext cx="8527415" cy="1332865"/>
          </a:xfrm>
          <a:prstGeom prst="rect">
            <a:avLst/>
          </a:prstGeom>
          <a:noFill/>
        </p:spPr>
        <p:txBody>
          <a:bodyPr wrap="square" lIns="0" tIns="0" rIns="0" bIns="0" rtlCol="0" anchor="ctr" anchorCtr="false">
            <a:noAutofit/>
          </a:bodyPr>
          <a:lstStyle/>
          <a:p>
            <a:pPr algn="just" fontAlgn="b">
              <a:lnSpc>
                <a:spcPct val="150000"/>
              </a:lnSpc>
              <a:spcBef>
                <a:spcPct val="0"/>
              </a:spcBef>
              <a:spcAft>
                <a:spcPct val="0"/>
              </a:spcAft>
            </a:pPr>
            <a:endParaRPr lang="zh-CN" altLang="en-US" sz="1600">
              <a:solidFill>
                <a:schemeClr val="tx1">
                  <a:lumMod val="85000"/>
                  <a:lumOff val="15000"/>
                </a:schemeClr>
              </a:solidFill>
              <a:latin typeface="+mn-ea"/>
              <a:cs typeface="+mn-ea"/>
            </a:endParaRPr>
          </a:p>
        </p:txBody>
      </p:sp>
    </p:spTree>
    <p:custDataLst>
      <p:tags r:id="rId6"/>
    </p:custData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true"/>
          </p:cNvSpPr>
          <p:nvPr>
            <p:ph type="title"/>
            <p:custDataLst>
              <p:tags r:id="rId1"/>
            </p:custDataLst>
          </p:nvPr>
        </p:nvSpPr>
        <p:spPr>
          <a:xfrm>
            <a:off x="751473" y="107616"/>
            <a:ext cx="10800080" cy="880110"/>
          </a:xfrm>
        </p:spPr>
        <p:txBody>
          <a:bodyPr>
            <a:normAutofit/>
          </a:bodyPr>
          <a:lstStyle/>
          <a:p>
            <a:pPr lvl="0"/>
            <a:r>
              <a:rPr lang="zh-CN" altLang="en-US"/>
              <a:t>软件工程的七条基本原理</a:t>
            </a:r>
            <a:endParaRPr lang="zh-CN" altLang="en-US" b="0"/>
          </a:p>
        </p:txBody>
      </p:sp>
      <p:sp>
        <p:nvSpPr>
          <p:cNvPr id="12" name="圆角矩形 11"/>
          <p:cNvSpPr/>
          <p:nvPr>
            <p:custDataLst>
              <p:tags r:id="rId2"/>
            </p:custDataLst>
          </p:nvPr>
        </p:nvSpPr>
        <p:spPr>
          <a:xfrm>
            <a:off x="3072197" y="1491915"/>
            <a:ext cx="8154670" cy="4612105"/>
          </a:xfrm>
          <a:prstGeom prst="roundRect">
            <a:avLst>
              <a:gd name="adj" fmla="val 15256"/>
            </a:avLst>
          </a:prstGeom>
          <a:gradFill>
            <a:gsLst>
              <a:gs pos="0">
                <a:schemeClr val="accent1">
                  <a:lumMod val="20000"/>
                  <a:lumOff val="80000"/>
                  <a:alpha val="0"/>
                </a:schemeClr>
              </a:gs>
              <a:gs pos="100000">
                <a:schemeClr val="accent1">
                  <a:lumMod val="20000"/>
                  <a:lumOff val="80000"/>
                  <a:alpha val="44000"/>
                </a:schemeClr>
              </a:gs>
            </a:gsLst>
            <a:lin ang="10800000" scaled="false"/>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algn="just" fontAlgn="b">
              <a:lnSpc>
                <a:spcPct val="200000"/>
              </a:lnSpc>
              <a:spcBef>
                <a:spcPct val="0"/>
              </a:spcBef>
              <a:spcAft>
                <a:spcPct val="0"/>
              </a:spcAft>
            </a:pPr>
            <a:r>
              <a:rPr lang="zh-CN" altLang="en-US" sz="1600">
                <a:solidFill>
                  <a:schemeClr val="tx1"/>
                </a:solidFill>
                <a:sym typeface="+mn-ea"/>
              </a:rPr>
              <a:t>软件开发是一个需要团队合作的过程。在软件开发的过程中，需要将不同的角色和职责进行分离和协作，以便于完成软件开发的任务。团队合作需要采用一些协同开发的方法和工具，比如代码版本控制、团队协作平台和文档共享等。通过采用这些方法和工具，可以使得团队成员之间更加协作和配合，从而提高软件开发的效率和质量。</a:t>
            </a:r>
            <a:endParaRPr lang="zh-CN" altLang="en-US" sz="1600">
              <a:solidFill>
                <a:schemeClr val="tx1"/>
              </a:solidFill>
              <a:sym typeface="+mn-ea"/>
            </a:endParaRPr>
          </a:p>
        </p:txBody>
      </p:sp>
      <p:sp>
        <p:nvSpPr>
          <p:cNvPr id="36" name="圆角矩形 35"/>
          <p:cNvSpPr/>
          <p:nvPr>
            <p:custDataLst>
              <p:tags r:id="rId3"/>
            </p:custDataLst>
          </p:nvPr>
        </p:nvSpPr>
        <p:spPr>
          <a:xfrm>
            <a:off x="751473" y="3069000"/>
            <a:ext cx="2088000" cy="720000"/>
          </a:xfrm>
          <a:prstGeom prst="roundRect">
            <a:avLst>
              <a:gd name="adj" fmla="val 14111"/>
            </a:avLst>
          </a:prstGeom>
          <a:solidFill>
            <a:schemeClr val="accent1"/>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spcBef>
                <a:spcPct val="0"/>
              </a:spcBef>
              <a:spcAft>
                <a:spcPct val="0"/>
              </a:spcAft>
            </a:pPr>
            <a:r>
              <a:rPr lang="zh-CN" altLang="en-US" sz="2000" b="1">
                <a:solidFill>
                  <a:schemeClr val="lt1">
                    <a:lumMod val="100000"/>
                  </a:schemeClr>
                </a:solidFill>
                <a:latin typeface="+mn-ea"/>
                <a:cs typeface="+mn-ea"/>
                <a:sym typeface="+mn-ea"/>
              </a:rPr>
              <a:t>七、团队合作</a:t>
            </a:r>
            <a:endParaRPr lang="zh-CN" altLang="en-US" sz="2000" b="1">
              <a:solidFill>
                <a:schemeClr val="lt1">
                  <a:lumMod val="100000"/>
                </a:schemeClr>
              </a:solidFill>
              <a:latin typeface="+mn-ea"/>
              <a:cs typeface="+mn-ea"/>
              <a:sym typeface="+mn-ea"/>
            </a:endParaRPr>
          </a:p>
        </p:txBody>
      </p:sp>
      <p:sp>
        <p:nvSpPr>
          <p:cNvPr id="13" name="矩形 12"/>
          <p:cNvSpPr/>
          <p:nvPr>
            <p:custDataLst>
              <p:tags r:id="rId4"/>
            </p:custDataLst>
          </p:nvPr>
        </p:nvSpPr>
        <p:spPr>
          <a:xfrm>
            <a:off x="2969895" y="1582420"/>
            <a:ext cx="8526780" cy="1198880"/>
          </a:xfrm>
          <a:prstGeom prst="rect">
            <a:avLst/>
          </a:prstGeom>
          <a:noFill/>
        </p:spPr>
        <p:txBody>
          <a:bodyPr wrap="square" lIns="0" tIns="0" rIns="0" bIns="0" rtlCol="0" anchor="ctr" anchorCtr="false">
            <a:noAutofit/>
          </a:bodyPr>
          <a:lstStyle/>
          <a:p>
            <a:pPr algn="l">
              <a:lnSpc>
                <a:spcPct val="150000"/>
              </a:lnSpc>
              <a:spcBef>
                <a:spcPct val="0"/>
              </a:spcBef>
              <a:spcAft>
                <a:spcPct val="0"/>
              </a:spcAft>
            </a:pPr>
            <a:br>
              <a:rPr lang="zh-CN" altLang="en-US" sz="1600">
                <a:sym typeface="+mn-ea"/>
              </a:rPr>
            </a:br>
            <a:endParaRPr lang="zh-CN" altLang="en-US" sz="1600">
              <a:solidFill>
                <a:schemeClr val="tx1">
                  <a:lumMod val="85000"/>
                  <a:lumOff val="15000"/>
                </a:schemeClr>
              </a:solidFill>
              <a:latin typeface="+mn-ea"/>
              <a:cs typeface="+mn-ea"/>
            </a:endParaRPr>
          </a:p>
        </p:txBody>
      </p:sp>
      <p:sp>
        <p:nvSpPr>
          <p:cNvPr id="2" name="矩形 1"/>
          <p:cNvSpPr/>
          <p:nvPr>
            <p:custDataLst>
              <p:tags r:id="rId5"/>
            </p:custDataLst>
          </p:nvPr>
        </p:nvSpPr>
        <p:spPr>
          <a:xfrm>
            <a:off x="2969895" y="4669790"/>
            <a:ext cx="8527415" cy="1332865"/>
          </a:xfrm>
          <a:prstGeom prst="rect">
            <a:avLst/>
          </a:prstGeom>
          <a:noFill/>
        </p:spPr>
        <p:txBody>
          <a:bodyPr wrap="square" lIns="0" tIns="0" rIns="0" bIns="0" rtlCol="0" anchor="ctr" anchorCtr="false">
            <a:noAutofit/>
          </a:bodyPr>
          <a:lstStyle/>
          <a:p>
            <a:pPr algn="just" fontAlgn="b">
              <a:lnSpc>
                <a:spcPct val="150000"/>
              </a:lnSpc>
              <a:spcBef>
                <a:spcPct val="0"/>
              </a:spcBef>
              <a:spcAft>
                <a:spcPct val="0"/>
              </a:spcAft>
            </a:pPr>
            <a:endParaRPr lang="zh-CN" altLang="en-US" sz="1600">
              <a:solidFill>
                <a:schemeClr val="tx1">
                  <a:lumMod val="85000"/>
                  <a:lumOff val="15000"/>
                </a:schemeClr>
              </a:solidFill>
              <a:latin typeface="+mn-ea"/>
              <a:cs typeface="+mn-ea"/>
            </a:endParaRPr>
          </a:p>
        </p:txBody>
      </p:sp>
    </p:spTree>
    <p:custDataLst>
      <p:tags r:id="rId6"/>
    </p:custData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custDataLst>
              <p:tags r:id="rId1"/>
            </p:custDataLst>
          </p:nvPr>
        </p:nvSpPr>
        <p:spPr>
          <a:xfrm>
            <a:off x="2834005" y="2321560"/>
            <a:ext cx="8662035" cy="440690"/>
          </a:xfrm>
          <a:prstGeom prst="rect">
            <a:avLst/>
          </a:prstGeom>
          <a:noFill/>
        </p:spPr>
        <p:txBody>
          <a:bodyPr wrap="square" lIns="0" tIns="0" rIns="0" bIns="0" rtlCol="0" anchor="b">
            <a:noAutofit/>
          </a:bodyPr>
          <a:lstStyle/>
          <a:p>
            <a:pPr algn="just">
              <a:spcBef>
                <a:spcPct val="0"/>
              </a:spcBef>
              <a:spcAft>
                <a:spcPct val="0"/>
              </a:spcAft>
            </a:pPr>
            <a:endParaRPr lang="en-US" altLang="zh-CN" sz="2200" kern="0">
              <a:solidFill>
                <a:srgbClr val="262626"/>
              </a:solidFill>
              <a:latin typeface="+mn-ea"/>
              <a:cs typeface="+mn-ea"/>
            </a:endParaRPr>
          </a:p>
          <a:p>
            <a:pPr algn="just">
              <a:buClrTx/>
              <a:buSzTx/>
              <a:buFontTx/>
            </a:pPr>
            <a:endParaRPr lang="zh-CN" altLang="en-US" sz="2200" b="1" kern="0" dirty="0">
              <a:solidFill>
                <a:schemeClr val="accent1"/>
              </a:solidFill>
              <a:latin typeface="+mn-ea"/>
              <a:cs typeface="+mn-ea"/>
            </a:endParaRPr>
          </a:p>
        </p:txBody>
      </p:sp>
      <p:sp>
        <p:nvSpPr>
          <p:cNvPr id="36" name="圆角矩形 35"/>
          <p:cNvSpPr/>
          <p:nvPr>
            <p:custDataLst>
              <p:tags r:id="rId2"/>
            </p:custDataLst>
          </p:nvPr>
        </p:nvSpPr>
        <p:spPr>
          <a:xfrm>
            <a:off x="695960" y="486410"/>
            <a:ext cx="1578610" cy="720090"/>
          </a:xfrm>
          <a:prstGeom prst="roundRect">
            <a:avLst>
              <a:gd name="adj" fmla="val 14111"/>
            </a:avLst>
          </a:prstGeom>
          <a:solidFill>
            <a:schemeClr val="accent1"/>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spcBef>
                <a:spcPct val="0"/>
              </a:spcBef>
              <a:spcAft>
                <a:spcPct val="0"/>
              </a:spcAft>
            </a:pPr>
            <a:r>
              <a:rPr lang="zh-CN" altLang="en-US" sz="3200" b="1">
                <a:solidFill>
                  <a:schemeClr val="lt1">
                    <a:lumMod val="100000"/>
                  </a:schemeClr>
                </a:solidFill>
                <a:latin typeface="+mn-ea"/>
                <a:cs typeface="+mn-ea"/>
                <a:sym typeface="+mn-ea"/>
              </a:rPr>
              <a:t>寄语</a:t>
            </a:r>
            <a:endParaRPr lang="zh-CN" altLang="en-US" sz="3200" b="1">
              <a:solidFill>
                <a:schemeClr val="lt1">
                  <a:lumMod val="100000"/>
                </a:schemeClr>
              </a:solidFill>
              <a:latin typeface="+mn-ea"/>
              <a:cs typeface="+mn-ea"/>
              <a:sym typeface="+mn-ea"/>
            </a:endParaRPr>
          </a:p>
        </p:txBody>
      </p:sp>
      <p:sp>
        <p:nvSpPr>
          <p:cNvPr id="3" name="矩形 2"/>
          <p:cNvSpPr/>
          <p:nvPr>
            <p:custDataLst>
              <p:tags r:id="rId3"/>
            </p:custDataLst>
          </p:nvPr>
        </p:nvSpPr>
        <p:spPr>
          <a:xfrm>
            <a:off x="1884947" y="1745615"/>
            <a:ext cx="9461234" cy="4188460"/>
          </a:xfrm>
          <a:prstGeom prst="rect">
            <a:avLst/>
          </a:prstGeom>
          <a:solidFill>
            <a:schemeClr val="accent1">
              <a:lumMod val="10000"/>
              <a:lumOff val="90000"/>
            </a:schemeClr>
          </a:solidFill>
          <a:ln w="9525" cap="flat" cmpd="sng" algn="ctr">
            <a:noFill/>
            <a:prstDash val="solid"/>
            <a:miter lim="800000"/>
            <a:headEnd type="none" w="med" len="med"/>
            <a:tailEnd type="none" w="med" len="med"/>
          </a:ln>
          <a:effectLst>
            <a:outerShdw blurRad="101600" sx="102000" sy="102000" algn="ctr" rotWithShape="0">
              <a:schemeClr val="accent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ct val="200000"/>
              </a:lnSpc>
            </a:pPr>
            <a:r>
              <a:rPr lang="zh-CN" altLang="en-US">
                <a:solidFill>
                  <a:schemeClr val="tx1"/>
                </a:solidFill>
              </a:rPr>
              <a:t>     </a:t>
            </a:r>
            <a:r>
              <a:rPr lang="en-US" altLang="zh-CN">
                <a:solidFill>
                  <a:schemeClr val="tx1"/>
                </a:solidFill>
              </a:rPr>
              <a:t> </a:t>
            </a:r>
            <a:r>
              <a:rPr lang="zh-CN" altLang="en-US">
                <a:solidFill>
                  <a:schemeClr val="tx1"/>
                </a:solidFill>
              </a:rPr>
              <a:t>在当今数字化时代，软件工程作为一门关键的学科领域，正以前所未有的速度推动着社会的发展和变革。软件工程的核心在于解决实际问题和满足用户需求。通过运用各种技术和方法，开发出高效、可靠、安全的软件系统，为人们的生活和工作带来便利。在这个过程中，我们要树立正确的价值观和职业道德观，要有强烈的社会责任感。更深层次的，要培养出具有全面素质和社会责任感的软件人才，为社会的发展和进步做出贡献！</a:t>
            </a:r>
            <a:endParaRPr lang="zh-CN" altLang="en-US">
              <a:solidFill>
                <a:schemeClr val="tx1"/>
              </a:solidFill>
            </a:endParaRPr>
          </a:p>
        </p:txBody>
      </p:sp>
    </p:spTree>
    <p:custDataLst>
      <p:tags r:id="rId4"/>
    </p:custData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true"/>
          </p:cNvSpPr>
          <p:nvPr>
            <p:ph type="body" idx="2"/>
            <p:custDataLst>
              <p:tags r:id="rId1"/>
            </p:custDataLst>
          </p:nvPr>
        </p:nvSpPr>
        <p:spPr/>
        <p:txBody>
          <a:bodyPr/>
          <a:lstStyle/>
          <a:p>
            <a:r>
              <a:rPr lang="zh-CN" altLang="en-US"/>
              <a:t>讲授人：</a:t>
            </a:r>
            <a:r>
              <a:rPr>
                <a:ea typeface="宋体" pitchFamily="2" charset="-122"/>
              </a:rPr>
              <a:t>韩瑞英</a:t>
            </a:r>
            <a:endParaRPr>
              <a:ea typeface="宋体" pitchFamily="2" charset="-122"/>
            </a:endParaRPr>
          </a:p>
        </p:txBody>
      </p:sp>
      <p:sp>
        <p:nvSpPr>
          <p:cNvPr id="4" name="标题 3"/>
          <p:cNvSpPr>
            <a:spLocks noGrp="true"/>
          </p:cNvSpPr>
          <p:nvPr>
            <p:ph type="title" idx="1"/>
            <p:custDataLst>
              <p:tags r:id="rId2"/>
            </p:custDataLst>
          </p:nvPr>
        </p:nvSpPr>
        <p:spPr/>
        <p:txBody>
          <a:bodyPr/>
          <a:lstStyle/>
          <a:p>
            <a:r>
              <a:rPr lang="zh-CN" altLang="en-US"/>
              <a:t>谢谢</a:t>
            </a:r>
            <a:endParaRPr lang="zh-CN" altLang="en-US"/>
          </a:p>
        </p:txBody>
      </p:sp>
    </p:spTree>
    <p:custDataLst>
      <p:tags r:id="rId3"/>
    </p:custData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822654" y="1590261"/>
            <a:ext cx="10619273" cy="4166483"/>
          </a:xfrm>
          <a:prstGeom prst="rect">
            <a:avLst/>
          </a:prstGeom>
          <a:solidFill>
            <a:schemeClr val="accent2">
              <a:lumMod val="20000"/>
              <a:lumOff val="80000"/>
            </a:schemeClr>
          </a:solidFill>
          <a:ln w="9525" cap="flat" cmpd="sng" algn="ctr">
            <a:noFill/>
            <a:prstDash val="solid"/>
            <a:miter lim="800000"/>
            <a:headEnd type="none" w="med" len="med"/>
            <a:tailEnd type="none" w="med" len="med"/>
          </a:ln>
          <a:effectLst>
            <a:outerShdw blurRad="101600" sx="102000" sy="102000" algn="ctr" rotWithShape="0">
              <a:schemeClr val="accent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CN" altLang="en-US" b="0" i="0">
                <a:solidFill>
                  <a:srgbClr val="333333"/>
                </a:solidFill>
                <a:effectLst/>
                <a:latin typeface="PingFang SC"/>
              </a:rPr>
              <a:t>‌</a:t>
            </a:r>
            <a:endParaRPr lang="zh-CN" altLang="en-US" sz="1800">
              <a:solidFill>
                <a:srgbClr val="FFFFFF"/>
              </a:solidFill>
              <a:latin typeface="+mn-ea"/>
              <a:cs typeface="+mn-ea"/>
              <a:sym typeface="+mn-ea"/>
            </a:endParaRPr>
          </a:p>
        </p:txBody>
      </p:sp>
      <p:sp>
        <p:nvSpPr>
          <p:cNvPr id="4" name="标题 1"/>
          <p:cNvSpPr>
            <a:spLocks noGrp="true"/>
          </p:cNvSpPr>
          <p:nvPr>
            <p:ph type="title" idx="2"/>
            <p:custDataLst>
              <p:tags r:id="rId2"/>
            </p:custDataLst>
          </p:nvPr>
        </p:nvSpPr>
        <p:spPr>
          <a:xfrm>
            <a:off x="1530985" y="610235"/>
            <a:ext cx="2432685" cy="646430"/>
          </a:xfrm>
        </p:spPr>
        <p:txBody>
          <a:bodyPr/>
          <a:lstStyle/>
          <a:p>
            <a:r>
              <a:rPr lang="zh-CN" altLang="en-US"/>
              <a:t>目录</a:t>
            </a:r>
            <a:endParaRPr lang="zh-CN" altLang="en-US"/>
          </a:p>
        </p:txBody>
      </p:sp>
      <p:sp>
        <p:nvSpPr>
          <p:cNvPr id="5" name="序号"/>
          <p:cNvSpPr txBox="true"/>
          <p:nvPr>
            <p:custDataLst>
              <p:tags r:id="rId3"/>
            </p:custDataLst>
          </p:nvPr>
        </p:nvSpPr>
        <p:spPr>
          <a:xfrm>
            <a:off x="2172970" y="1938655"/>
            <a:ext cx="2160270" cy="701675"/>
          </a:xfrm>
          <a:prstGeom prst="rect">
            <a:avLst/>
          </a:prstGeom>
          <a:noFill/>
        </p:spPr>
        <p:txBody>
          <a:bodyPr wrap="square" lIns="0" tIns="0" rIns="0" bIns="0" rtlCol="0" anchor="ctr">
            <a:normAutofit/>
          </a:bodyPr>
          <a:lstStyle/>
          <a:p>
            <a:pPr algn="l"/>
            <a:r>
              <a:rPr lang="en-US" sz="3600" dirty="0">
                <a:solidFill>
                  <a:schemeClr val="tx1">
                    <a:lumMod val="85000"/>
                    <a:lumOff val="15000"/>
                  </a:schemeClr>
                </a:solidFill>
                <a:latin typeface="+mj-ea"/>
                <a:ea typeface="+mj-ea"/>
                <a:cs typeface="MiSans Normal" panose="00000500000000000000" charset="-122"/>
                <a:sym typeface="+mn-ea"/>
              </a:rPr>
              <a:t>01</a:t>
            </a:r>
            <a:endParaRPr lang="en-US" sz="3600" dirty="0">
              <a:solidFill>
                <a:schemeClr val="tx1">
                  <a:lumMod val="85000"/>
                  <a:lumOff val="15000"/>
                </a:schemeClr>
              </a:solidFill>
              <a:latin typeface="+mj-ea"/>
              <a:ea typeface="+mj-ea"/>
              <a:cs typeface="MiSans Normal" panose="00000500000000000000" charset="-122"/>
              <a:sym typeface="+mn-ea"/>
            </a:endParaRPr>
          </a:p>
        </p:txBody>
      </p:sp>
      <p:sp>
        <p:nvSpPr>
          <p:cNvPr id="6" name="标题"/>
          <p:cNvSpPr txBox="true"/>
          <p:nvPr>
            <p:custDataLst>
              <p:tags r:id="rId4"/>
            </p:custDataLst>
          </p:nvPr>
        </p:nvSpPr>
        <p:spPr>
          <a:xfrm>
            <a:off x="2947419" y="2103914"/>
            <a:ext cx="2160270" cy="1098550"/>
          </a:xfrm>
          <a:prstGeom prst="rect">
            <a:avLst/>
          </a:prstGeom>
          <a:noFill/>
        </p:spPr>
        <p:txBody>
          <a:bodyPr wrap="square" lIns="0" tIns="0" rIns="0" bIns="0" rtlCol="0" anchor="t" anchorCtr="false">
            <a:normAutofit/>
          </a:bodyPr>
          <a:lstStyle/>
          <a:p>
            <a:pPr lvl="0" algn="l">
              <a:buClrTx/>
              <a:buSzTx/>
              <a:buFontTx/>
            </a:pPr>
            <a:r>
              <a:rPr lang="zh-CN" altLang="en-US" sz="2000" spc="300">
                <a:solidFill>
                  <a:schemeClr val="tx1">
                    <a:lumMod val="85000"/>
                    <a:lumOff val="15000"/>
                  </a:schemeClr>
                </a:solidFill>
                <a:latin typeface="+mj-ea"/>
                <a:ea typeface="+mj-ea"/>
                <a:cs typeface="MiSans Normal" panose="00000500000000000000" charset="-122"/>
                <a:sym typeface="+mn-ea"/>
              </a:rPr>
              <a:t>软件的定义</a:t>
            </a:r>
            <a:endParaRPr lang="en-US" altLang="zh-CN" sz="2000" spc="300" dirty="0">
              <a:solidFill>
                <a:schemeClr val="tx1">
                  <a:lumMod val="85000"/>
                  <a:lumOff val="15000"/>
                </a:schemeClr>
              </a:solidFill>
              <a:latin typeface="+mj-ea"/>
              <a:ea typeface="宋体" pitchFamily="2" charset="-122"/>
              <a:cs typeface="MiSans Normal" panose="00000500000000000000" charset="-122"/>
              <a:sym typeface="+mn-ea"/>
            </a:endParaRPr>
          </a:p>
        </p:txBody>
      </p:sp>
      <p:sp>
        <p:nvSpPr>
          <p:cNvPr id="7" name="标题"/>
          <p:cNvSpPr txBox="true"/>
          <p:nvPr>
            <p:custDataLst>
              <p:tags r:id="rId5"/>
            </p:custDataLst>
          </p:nvPr>
        </p:nvSpPr>
        <p:spPr>
          <a:xfrm>
            <a:off x="5030470" y="2721610"/>
            <a:ext cx="2160270" cy="1098550"/>
          </a:xfrm>
          <a:prstGeom prst="rect">
            <a:avLst/>
          </a:prstGeom>
          <a:noFill/>
        </p:spPr>
        <p:txBody>
          <a:bodyPr wrap="square" lIns="0" tIns="0" rIns="0" bIns="0" rtlCol="0" anchor="t" anchorCtr="false">
            <a:normAutofit/>
          </a:bodyPr>
          <a:lstStyle/>
          <a:p>
            <a:pPr lvl="0" algn="l">
              <a:buClrTx/>
              <a:buSzTx/>
              <a:buFontTx/>
            </a:pPr>
            <a:endParaRPr lang="zh-CN" altLang="en-US" sz="2000" spc="300" dirty="0">
              <a:solidFill>
                <a:schemeClr val="tx1">
                  <a:lumMod val="85000"/>
                  <a:lumOff val="15000"/>
                </a:schemeClr>
              </a:solidFill>
              <a:latin typeface="+mj-ea"/>
              <a:ea typeface="+mj-ea"/>
              <a:cs typeface="MiSans Normal" panose="00000500000000000000" charset="-122"/>
              <a:sym typeface="+mn-ea"/>
            </a:endParaRPr>
          </a:p>
        </p:txBody>
      </p:sp>
      <p:sp>
        <p:nvSpPr>
          <p:cNvPr id="8" name="序号"/>
          <p:cNvSpPr txBox="true"/>
          <p:nvPr>
            <p:custDataLst>
              <p:tags r:id="rId6"/>
            </p:custDataLst>
          </p:nvPr>
        </p:nvSpPr>
        <p:spPr>
          <a:xfrm>
            <a:off x="2172970" y="2727325"/>
            <a:ext cx="2160270" cy="701675"/>
          </a:xfrm>
          <a:prstGeom prst="rect">
            <a:avLst/>
          </a:prstGeom>
          <a:noFill/>
        </p:spPr>
        <p:txBody>
          <a:bodyPr wrap="square" lIns="0" tIns="0" rIns="0" bIns="0" rtlCol="0" anchor="ctr">
            <a:normAutofit/>
          </a:bodyPr>
          <a:lstStyle/>
          <a:p>
            <a:pPr algn="l"/>
            <a:r>
              <a:rPr lang="en-US" sz="3600">
                <a:solidFill>
                  <a:schemeClr val="tx1">
                    <a:lumMod val="85000"/>
                    <a:lumOff val="15000"/>
                  </a:schemeClr>
                </a:solidFill>
                <a:latin typeface="+mj-ea"/>
                <a:ea typeface="+mj-ea"/>
                <a:cs typeface="MiSans Normal" panose="00000500000000000000" charset="-122"/>
                <a:sym typeface="+mn-ea"/>
              </a:rPr>
              <a:t>02</a:t>
            </a:r>
            <a:endParaRPr lang="en-US" sz="3600" dirty="0">
              <a:solidFill>
                <a:schemeClr val="tx1">
                  <a:lumMod val="85000"/>
                  <a:lumOff val="15000"/>
                </a:schemeClr>
              </a:solidFill>
              <a:latin typeface="+mj-ea"/>
              <a:ea typeface="+mj-ea"/>
              <a:cs typeface="MiSans Normal" panose="00000500000000000000" charset="-122"/>
              <a:sym typeface="+mn-ea"/>
            </a:endParaRPr>
          </a:p>
        </p:txBody>
      </p:sp>
      <p:sp>
        <p:nvSpPr>
          <p:cNvPr id="9" name="标题"/>
          <p:cNvSpPr txBox="true"/>
          <p:nvPr>
            <p:custDataLst>
              <p:tags r:id="rId7"/>
            </p:custDataLst>
          </p:nvPr>
        </p:nvSpPr>
        <p:spPr>
          <a:xfrm>
            <a:off x="2905878" y="2920365"/>
            <a:ext cx="3204727" cy="1098550"/>
          </a:xfrm>
          <a:prstGeom prst="rect">
            <a:avLst/>
          </a:prstGeom>
          <a:noFill/>
        </p:spPr>
        <p:txBody>
          <a:bodyPr wrap="square" lIns="0" tIns="0" rIns="0" bIns="0" rtlCol="0" anchor="t" anchorCtr="false">
            <a:normAutofit/>
          </a:bodyPr>
          <a:lstStyle/>
          <a:p>
            <a:pPr lvl="0" algn="l">
              <a:buClrTx/>
              <a:buSzTx/>
              <a:buFontTx/>
            </a:pPr>
            <a:r>
              <a:rPr lang="zh-CN" altLang="en-US" sz="2000" spc="300" dirty="0">
                <a:solidFill>
                  <a:schemeClr val="tx1">
                    <a:lumMod val="85000"/>
                    <a:lumOff val="15000"/>
                  </a:schemeClr>
                </a:solidFill>
                <a:latin typeface="+mj-ea"/>
                <a:ea typeface="+mj-ea"/>
                <a:cs typeface="MiSans Normal" panose="00000500000000000000" charset="-122"/>
                <a:sym typeface="+mn-ea"/>
              </a:rPr>
              <a:t>软件工程的定义和目标</a:t>
            </a:r>
            <a:endParaRPr lang="zh-CN" altLang="en-US" sz="2000" spc="300" dirty="0">
              <a:solidFill>
                <a:schemeClr val="tx1">
                  <a:lumMod val="85000"/>
                  <a:lumOff val="15000"/>
                </a:schemeClr>
              </a:solidFill>
              <a:latin typeface="+mj-ea"/>
              <a:ea typeface="+mj-ea"/>
              <a:cs typeface="MiSans Normal" panose="00000500000000000000" charset="-122"/>
              <a:sym typeface="+mn-ea"/>
            </a:endParaRPr>
          </a:p>
        </p:txBody>
      </p:sp>
      <p:sp>
        <p:nvSpPr>
          <p:cNvPr id="10" name="序号"/>
          <p:cNvSpPr txBox="true"/>
          <p:nvPr>
            <p:custDataLst>
              <p:tags r:id="rId8"/>
            </p:custDataLst>
          </p:nvPr>
        </p:nvSpPr>
        <p:spPr>
          <a:xfrm>
            <a:off x="2158365" y="3543300"/>
            <a:ext cx="2160270" cy="701675"/>
          </a:xfrm>
          <a:prstGeom prst="rect">
            <a:avLst/>
          </a:prstGeom>
          <a:noFill/>
        </p:spPr>
        <p:txBody>
          <a:bodyPr wrap="square" lIns="0" tIns="0" rIns="0" bIns="0" rtlCol="0" anchor="ctr">
            <a:normAutofit/>
          </a:bodyPr>
          <a:lstStyle/>
          <a:p>
            <a:pPr algn="l"/>
            <a:r>
              <a:rPr lang="en-US" sz="3600">
                <a:solidFill>
                  <a:schemeClr val="tx1">
                    <a:lumMod val="85000"/>
                    <a:lumOff val="15000"/>
                  </a:schemeClr>
                </a:solidFill>
                <a:latin typeface="+mj-ea"/>
                <a:ea typeface="+mj-ea"/>
                <a:cs typeface="MiSans Normal" panose="00000500000000000000" charset="-122"/>
                <a:sym typeface="+mn-ea"/>
              </a:rPr>
              <a:t>03</a:t>
            </a:r>
            <a:endParaRPr lang="en-US" sz="3600" dirty="0">
              <a:solidFill>
                <a:schemeClr val="tx1">
                  <a:lumMod val="85000"/>
                  <a:lumOff val="15000"/>
                </a:schemeClr>
              </a:solidFill>
              <a:latin typeface="+mj-ea"/>
              <a:ea typeface="+mj-ea"/>
              <a:cs typeface="MiSans Normal" panose="00000500000000000000" charset="-122"/>
              <a:sym typeface="+mn-ea"/>
            </a:endParaRPr>
          </a:p>
        </p:txBody>
      </p:sp>
      <p:sp>
        <p:nvSpPr>
          <p:cNvPr id="11" name="标题"/>
          <p:cNvSpPr txBox="true"/>
          <p:nvPr>
            <p:custDataLst>
              <p:tags r:id="rId9"/>
            </p:custDataLst>
          </p:nvPr>
        </p:nvSpPr>
        <p:spPr>
          <a:xfrm>
            <a:off x="2905878" y="3709035"/>
            <a:ext cx="3860415" cy="1098550"/>
          </a:xfrm>
          <a:prstGeom prst="rect">
            <a:avLst/>
          </a:prstGeom>
          <a:noFill/>
        </p:spPr>
        <p:txBody>
          <a:bodyPr wrap="square" lIns="0" tIns="0" rIns="0" bIns="0" rtlCol="0" anchor="t" anchorCtr="false">
            <a:normAutofit/>
          </a:bodyPr>
          <a:lstStyle/>
          <a:p>
            <a:pPr lvl="0" algn="l">
              <a:buClrTx/>
              <a:buSzTx/>
              <a:buFontTx/>
            </a:pPr>
            <a:r>
              <a:rPr lang="zh-CN" altLang="en-US" sz="2000" spc="300" dirty="0">
                <a:solidFill>
                  <a:schemeClr val="tx1">
                    <a:lumMod val="85000"/>
                    <a:lumOff val="15000"/>
                  </a:schemeClr>
                </a:solidFill>
                <a:latin typeface="+mj-ea"/>
                <a:ea typeface="+mj-ea"/>
                <a:cs typeface="MiSans Normal" panose="00000500000000000000" charset="-122"/>
                <a:sym typeface="+mn-ea"/>
              </a:rPr>
              <a:t>软件工程的</a:t>
            </a:r>
            <a:r>
              <a:rPr lang="en-US" altLang="zh-CN" sz="2000" spc="300" dirty="0">
                <a:solidFill>
                  <a:schemeClr val="tx1">
                    <a:lumMod val="85000"/>
                    <a:lumOff val="15000"/>
                  </a:schemeClr>
                </a:solidFill>
                <a:latin typeface="+mj-ea"/>
                <a:ea typeface="+mj-ea"/>
                <a:cs typeface="MiSans Normal" panose="00000500000000000000" charset="-122"/>
                <a:sym typeface="+mn-ea"/>
              </a:rPr>
              <a:t>7</a:t>
            </a:r>
            <a:r>
              <a:rPr lang="zh-CN" altLang="en-US" sz="2000" spc="300" dirty="0">
                <a:solidFill>
                  <a:schemeClr val="tx1">
                    <a:lumMod val="85000"/>
                    <a:lumOff val="15000"/>
                  </a:schemeClr>
                </a:solidFill>
                <a:latin typeface="+mj-ea"/>
                <a:ea typeface="+mj-ea"/>
                <a:sym typeface="+mn-ea"/>
              </a:rPr>
              <a:t>条基本原理</a:t>
            </a:r>
            <a:endParaRPr lang="zh-CN" altLang="en-US" sz="2000" spc="300" dirty="0">
              <a:solidFill>
                <a:schemeClr val="tx1">
                  <a:lumMod val="85000"/>
                  <a:lumOff val="15000"/>
                </a:schemeClr>
              </a:solidFill>
              <a:latin typeface="+mj-ea"/>
              <a:ea typeface="+mj-ea"/>
              <a:sym typeface="+mn-ea"/>
            </a:endParaRPr>
          </a:p>
        </p:txBody>
      </p:sp>
      <p:sp>
        <p:nvSpPr>
          <p:cNvPr id="12" name="序号"/>
          <p:cNvSpPr txBox="true"/>
          <p:nvPr>
            <p:custDataLst>
              <p:tags r:id="rId10"/>
            </p:custDataLst>
          </p:nvPr>
        </p:nvSpPr>
        <p:spPr>
          <a:xfrm>
            <a:off x="2158365" y="4220444"/>
            <a:ext cx="2160270" cy="701675"/>
          </a:xfrm>
          <a:prstGeom prst="rect">
            <a:avLst/>
          </a:prstGeom>
          <a:noFill/>
        </p:spPr>
        <p:txBody>
          <a:bodyPr wrap="square" lIns="0" tIns="0" rIns="0" bIns="0" rtlCol="0" anchor="ctr">
            <a:normAutofit/>
          </a:bodyPr>
          <a:lstStyle/>
          <a:p>
            <a:pPr algn="l"/>
            <a:r>
              <a:rPr lang="en-US" sz="3600">
                <a:solidFill>
                  <a:schemeClr val="tx1">
                    <a:lumMod val="85000"/>
                    <a:lumOff val="15000"/>
                  </a:schemeClr>
                </a:solidFill>
                <a:latin typeface="+mj-ea"/>
                <a:ea typeface="+mj-ea"/>
                <a:cs typeface="MiSans Normal" panose="00000500000000000000" charset="-122"/>
                <a:sym typeface="+mn-ea"/>
              </a:rPr>
              <a:t>04</a:t>
            </a:r>
            <a:endParaRPr lang="en-US" sz="3600" dirty="0">
              <a:solidFill>
                <a:schemeClr val="tx1">
                  <a:lumMod val="85000"/>
                  <a:lumOff val="15000"/>
                </a:schemeClr>
              </a:solidFill>
              <a:latin typeface="+mj-ea"/>
              <a:ea typeface="+mj-ea"/>
              <a:cs typeface="MiSans Normal" panose="00000500000000000000" charset="-122"/>
              <a:sym typeface="+mn-ea"/>
            </a:endParaRPr>
          </a:p>
        </p:txBody>
      </p:sp>
      <p:sp>
        <p:nvSpPr>
          <p:cNvPr id="13" name="标题"/>
          <p:cNvSpPr txBox="true"/>
          <p:nvPr>
            <p:custDataLst>
              <p:tags r:id="rId11"/>
            </p:custDataLst>
          </p:nvPr>
        </p:nvSpPr>
        <p:spPr>
          <a:xfrm>
            <a:off x="2937962" y="4404126"/>
            <a:ext cx="2925428" cy="1098550"/>
          </a:xfrm>
          <a:prstGeom prst="rect">
            <a:avLst/>
          </a:prstGeom>
          <a:noFill/>
        </p:spPr>
        <p:txBody>
          <a:bodyPr wrap="square" lIns="0" tIns="0" rIns="0" bIns="0" rtlCol="0" anchor="t" anchorCtr="false">
            <a:normAutofit/>
          </a:bodyPr>
          <a:lstStyle/>
          <a:p>
            <a:pPr lvl="0" algn="l">
              <a:buClrTx/>
              <a:buSzTx/>
              <a:buFontTx/>
            </a:pPr>
            <a:r>
              <a:rPr lang="zh-CN" altLang="en-US" sz="2000" spc="300">
                <a:solidFill>
                  <a:schemeClr val="tx1">
                    <a:lumMod val="85000"/>
                    <a:lumOff val="15000"/>
                  </a:schemeClr>
                </a:solidFill>
                <a:latin typeface="+mj-ea"/>
                <a:ea typeface="+mj-ea"/>
                <a:cs typeface="MiSans Normal" panose="00000500000000000000" charset="-122"/>
                <a:sym typeface="+mn-ea"/>
              </a:rPr>
              <a:t>寄语</a:t>
            </a:r>
            <a:endParaRPr lang="zh-CN" altLang="en-US" sz="2000" spc="300" dirty="0">
              <a:solidFill>
                <a:schemeClr val="tx1">
                  <a:lumMod val="85000"/>
                  <a:lumOff val="15000"/>
                </a:schemeClr>
              </a:solidFill>
              <a:latin typeface="+mj-ea"/>
              <a:ea typeface="+mj-ea"/>
              <a:cs typeface="MiSans Normal" panose="00000500000000000000" charset="-122"/>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822654" y="1590261"/>
            <a:ext cx="10619273" cy="4166483"/>
          </a:xfrm>
          <a:prstGeom prst="rect">
            <a:avLst/>
          </a:prstGeom>
          <a:solidFill>
            <a:schemeClr val="accent2">
              <a:lumMod val="20000"/>
              <a:lumOff val="80000"/>
            </a:schemeClr>
          </a:solidFill>
          <a:ln w="9525" cap="flat" cmpd="sng" algn="ctr">
            <a:noFill/>
            <a:prstDash val="solid"/>
            <a:miter lim="800000"/>
            <a:headEnd type="none" w="med" len="med"/>
            <a:tailEnd type="none" w="med" len="med"/>
          </a:ln>
          <a:effectLst>
            <a:outerShdw blurRad="101600" sx="102000" sy="102000" algn="ctr" rotWithShape="0">
              <a:schemeClr val="accent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CN" altLang="en-US" b="0" i="0">
                <a:solidFill>
                  <a:srgbClr val="333333"/>
                </a:solidFill>
                <a:effectLst/>
                <a:latin typeface="PingFang SC"/>
              </a:rPr>
              <a:t>‌</a:t>
            </a:r>
            <a:endParaRPr lang="zh-CN" altLang="en-US" sz="1800">
              <a:solidFill>
                <a:srgbClr val="FFFFFF"/>
              </a:solidFill>
              <a:latin typeface="+mn-ea"/>
              <a:cs typeface="+mn-ea"/>
              <a:sym typeface="+mn-ea"/>
            </a:endParaRPr>
          </a:p>
        </p:txBody>
      </p:sp>
      <p:sp>
        <p:nvSpPr>
          <p:cNvPr id="7" name="标题"/>
          <p:cNvSpPr txBox="true"/>
          <p:nvPr>
            <p:custDataLst>
              <p:tags r:id="rId2"/>
            </p:custDataLst>
          </p:nvPr>
        </p:nvSpPr>
        <p:spPr>
          <a:xfrm>
            <a:off x="5030470" y="2721610"/>
            <a:ext cx="2160270" cy="1098550"/>
          </a:xfrm>
          <a:prstGeom prst="rect">
            <a:avLst/>
          </a:prstGeom>
          <a:noFill/>
        </p:spPr>
        <p:txBody>
          <a:bodyPr wrap="square" lIns="0" tIns="0" rIns="0" bIns="0" rtlCol="0" anchor="t" anchorCtr="false">
            <a:normAutofit/>
          </a:bodyPr>
          <a:lstStyle/>
          <a:p>
            <a:pPr lvl="0" algn="l">
              <a:buClrTx/>
              <a:buSzTx/>
              <a:buFontTx/>
            </a:pPr>
            <a:endParaRPr lang="zh-CN" altLang="en-US" sz="2000" spc="300" dirty="0">
              <a:solidFill>
                <a:schemeClr val="tx1">
                  <a:lumMod val="85000"/>
                  <a:lumOff val="15000"/>
                </a:schemeClr>
              </a:solidFill>
              <a:latin typeface="+mj-ea"/>
              <a:ea typeface="+mj-ea"/>
              <a:cs typeface="MiSans Normal" panose="00000500000000000000" charset="-122"/>
              <a:sym typeface="+mn-ea"/>
            </a:endParaRPr>
          </a:p>
        </p:txBody>
      </p:sp>
      <p:sp>
        <p:nvSpPr>
          <p:cNvPr id="23" name="标题 1"/>
          <p:cNvSpPr>
            <a:spLocks noGrp="true"/>
          </p:cNvSpPr>
          <p:nvPr>
            <p:ph type="title" idx="2"/>
            <p:custDataLst>
              <p:tags r:id="rId3"/>
            </p:custDataLst>
          </p:nvPr>
        </p:nvSpPr>
        <p:spPr>
          <a:xfrm>
            <a:off x="1530985" y="610235"/>
            <a:ext cx="3169352" cy="646430"/>
          </a:xfrm>
        </p:spPr>
        <p:txBody>
          <a:bodyPr>
            <a:normAutofit fontScale="90000"/>
          </a:bodyPr>
          <a:lstStyle/>
          <a:p>
            <a:r>
              <a:rPr lang="zh-CN" altLang="en-US"/>
              <a:t>本节课学习目标</a:t>
            </a:r>
            <a:endParaRPr lang="zh-CN" altLang="en-US"/>
          </a:p>
        </p:txBody>
      </p:sp>
      <p:sp>
        <p:nvSpPr>
          <p:cNvPr id="24" name="序号"/>
          <p:cNvSpPr txBox="true"/>
          <p:nvPr>
            <p:custDataLst>
              <p:tags r:id="rId4"/>
            </p:custDataLst>
          </p:nvPr>
        </p:nvSpPr>
        <p:spPr>
          <a:xfrm>
            <a:off x="2206697" y="2002472"/>
            <a:ext cx="2160270" cy="701675"/>
          </a:xfrm>
          <a:prstGeom prst="rect">
            <a:avLst/>
          </a:prstGeom>
          <a:noFill/>
        </p:spPr>
        <p:txBody>
          <a:bodyPr wrap="square" lIns="0" tIns="0" rIns="0" bIns="0" rtlCol="0" anchor="ctr">
            <a:normAutofit/>
          </a:bodyPr>
          <a:lstStyle/>
          <a:p>
            <a:pPr algn="l"/>
            <a:r>
              <a:rPr lang="en-US" sz="3600" dirty="0">
                <a:solidFill>
                  <a:schemeClr val="tx1">
                    <a:lumMod val="85000"/>
                    <a:lumOff val="15000"/>
                  </a:schemeClr>
                </a:solidFill>
                <a:latin typeface="+mj-ea"/>
                <a:ea typeface="+mj-ea"/>
                <a:cs typeface="MiSans Normal" panose="00000500000000000000" charset="-122"/>
                <a:sym typeface="+mn-ea"/>
              </a:rPr>
              <a:t>01</a:t>
            </a:r>
            <a:endParaRPr lang="en-US" sz="3600" dirty="0">
              <a:solidFill>
                <a:schemeClr val="tx1">
                  <a:lumMod val="85000"/>
                  <a:lumOff val="15000"/>
                </a:schemeClr>
              </a:solidFill>
              <a:latin typeface="+mj-ea"/>
              <a:ea typeface="+mj-ea"/>
              <a:cs typeface="MiSans Normal" panose="00000500000000000000" charset="-122"/>
              <a:sym typeface="+mn-ea"/>
            </a:endParaRPr>
          </a:p>
        </p:txBody>
      </p:sp>
      <p:sp>
        <p:nvSpPr>
          <p:cNvPr id="25" name="标题"/>
          <p:cNvSpPr txBox="true"/>
          <p:nvPr>
            <p:custDataLst>
              <p:tags r:id="rId5"/>
            </p:custDataLst>
          </p:nvPr>
        </p:nvSpPr>
        <p:spPr>
          <a:xfrm>
            <a:off x="2928969" y="2218690"/>
            <a:ext cx="2160270" cy="1098550"/>
          </a:xfrm>
          <a:prstGeom prst="rect">
            <a:avLst/>
          </a:prstGeom>
          <a:noFill/>
        </p:spPr>
        <p:txBody>
          <a:bodyPr wrap="square" lIns="0" tIns="0" rIns="0" bIns="0" rtlCol="0" anchor="t" anchorCtr="false">
            <a:normAutofit/>
          </a:bodyPr>
          <a:lstStyle/>
          <a:p>
            <a:pPr lvl="0" algn="l">
              <a:buClrTx/>
              <a:buSzTx/>
              <a:buFontTx/>
            </a:pPr>
            <a:r>
              <a:rPr lang="zh-CN" altLang="en-US" sz="2000" spc="300">
                <a:solidFill>
                  <a:schemeClr val="tx1">
                    <a:lumMod val="85000"/>
                    <a:lumOff val="15000"/>
                  </a:schemeClr>
                </a:solidFill>
                <a:latin typeface="+mj-ea"/>
                <a:ea typeface="+mj-ea"/>
                <a:cs typeface="MiSans Normal" panose="00000500000000000000" charset="-122"/>
                <a:sym typeface="+mn-ea"/>
              </a:rPr>
              <a:t>了解软件的定义</a:t>
            </a:r>
            <a:endParaRPr lang="en-US" altLang="zh-CN" sz="2000" spc="300" dirty="0">
              <a:solidFill>
                <a:schemeClr val="tx1">
                  <a:lumMod val="85000"/>
                  <a:lumOff val="15000"/>
                </a:schemeClr>
              </a:solidFill>
              <a:latin typeface="+mj-ea"/>
              <a:ea typeface="宋体" pitchFamily="2" charset="-122"/>
              <a:cs typeface="MiSans Normal" panose="00000500000000000000" charset="-122"/>
              <a:sym typeface="+mn-ea"/>
            </a:endParaRPr>
          </a:p>
        </p:txBody>
      </p:sp>
      <p:sp>
        <p:nvSpPr>
          <p:cNvPr id="26" name="标题"/>
          <p:cNvSpPr txBox="true"/>
          <p:nvPr>
            <p:custDataLst>
              <p:tags r:id="rId6"/>
            </p:custDataLst>
          </p:nvPr>
        </p:nvSpPr>
        <p:spPr>
          <a:xfrm>
            <a:off x="5030470" y="2721610"/>
            <a:ext cx="2160270" cy="1098550"/>
          </a:xfrm>
          <a:prstGeom prst="rect">
            <a:avLst/>
          </a:prstGeom>
          <a:noFill/>
        </p:spPr>
        <p:txBody>
          <a:bodyPr wrap="square" lIns="0" tIns="0" rIns="0" bIns="0" rtlCol="0" anchor="t" anchorCtr="false">
            <a:normAutofit/>
          </a:bodyPr>
          <a:lstStyle/>
          <a:p>
            <a:pPr lvl="0" algn="l">
              <a:buClrTx/>
              <a:buSzTx/>
              <a:buFontTx/>
            </a:pPr>
            <a:endParaRPr lang="zh-CN" altLang="en-US" sz="2000" spc="300" dirty="0">
              <a:solidFill>
                <a:schemeClr val="tx1">
                  <a:lumMod val="85000"/>
                  <a:lumOff val="15000"/>
                </a:schemeClr>
              </a:solidFill>
              <a:latin typeface="+mj-ea"/>
              <a:ea typeface="+mj-ea"/>
              <a:cs typeface="MiSans Normal" panose="00000500000000000000" charset="-122"/>
              <a:sym typeface="+mn-ea"/>
            </a:endParaRPr>
          </a:p>
        </p:txBody>
      </p:sp>
      <p:sp>
        <p:nvSpPr>
          <p:cNvPr id="27" name="序号"/>
          <p:cNvSpPr txBox="true"/>
          <p:nvPr>
            <p:custDataLst>
              <p:tags r:id="rId7"/>
            </p:custDataLst>
          </p:nvPr>
        </p:nvSpPr>
        <p:spPr>
          <a:xfrm>
            <a:off x="2174892" y="2841156"/>
            <a:ext cx="2160270" cy="701675"/>
          </a:xfrm>
          <a:prstGeom prst="rect">
            <a:avLst/>
          </a:prstGeom>
          <a:noFill/>
        </p:spPr>
        <p:txBody>
          <a:bodyPr wrap="square" lIns="0" tIns="0" rIns="0" bIns="0" rtlCol="0" anchor="ctr">
            <a:normAutofit/>
          </a:bodyPr>
          <a:lstStyle/>
          <a:p>
            <a:pPr algn="l"/>
            <a:r>
              <a:rPr lang="en-US" sz="3600">
                <a:solidFill>
                  <a:schemeClr val="tx1">
                    <a:lumMod val="85000"/>
                    <a:lumOff val="15000"/>
                  </a:schemeClr>
                </a:solidFill>
                <a:latin typeface="+mj-ea"/>
                <a:ea typeface="+mj-ea"/>
                <a:cs typeface="MiSans Normal" panose="00000500000000000000" charset="-122"/>
                <a:sym typeface="+mn-ea"/>
              </a:rPr>
              <a:t>02</a:t>
            </a:r>
            <a:endParaRPr lang="en-US" sz="3600" dirty="0">
              <a:solidFill>
                <a:schemeClr val="tx1">
                  <a:lumMod val="85000"/>
                  <a:lumOff val="15000"/>
                </a:schemeClr>
              </a:solidFill>
              <a:latin typeface="+mj-ea"/>
              <a:ea typeface="+mj-ea"/>
              <a:cs typeface="MiSans Normal" panose="00000500000000000000" charset="-122"/>
              <a:sym typeface="+mn-ea"/>
            </a:endParaRPr>
          </a:p>
        </p:txBody>
      </p:sp>
      <p:sp>
        <p:nvSpPr>
          <p:cNvPr id="28" name="标题"/>
          <p:cNvSpPr txBox="true"/>
          <p:nvPr>
            <p:custDataLst>
              <p:tags r:id="rId8"/>
            </p:custDataLst>
          </p:nvPr>
        </p:nvSpPr>
        <p:spPr>
          <a:xfrm>
            <a:off x="2928969" y="3035838"/>
            <a:ext cx="3860415" cy="1098550"/>
          </a:xfrm>
          <a:prstGeom prst="rect">
            <a:avLst/>
          </a:prstGeom>
          <a:noFill/>
        </p:spPr>
        <p:txBody>
          <a:bodyPr wrap="square" lIns="0" tIns="0" rIns="0" bIns="0" rtlCol="0" anchor="t" anchorCtr="false">
            <a:normAutofit/>
          </a:bodyPr>
          <a:lstStyle/>
          <a:p>
            <a:pPr lvl="0" algn="l">
              <a:buClrTx/>
              <a:buSzTx/>
              <a:buFontTx/>
            </a:pPr>
            <a:r>
              <a:rPr lang="zh-CN" altLang="en-US" sz="2000" spc="300">
                <a:solidFill>
                  <a:schemeClr val="tx1">
                    <a:lumMod val="85000"/>
                    <a:lumOff val="15000"/>
                  </a:schemeClr>
                </a:solidFill>
                <a:latin typeface="+mj-ea"/>
                <a:ea typeface="+mj-ea"/>
                <a:cs typeface="MiSans Normal" panose="00000500000000000000" charset="-122"/>
                <a:sym typeface="+mn-ea"/>
              </a:rPr>
              <a:t>掌握软件工程</a:t>
            </a:r>
            <a:r>
              <a:rPr lang="zh-CN" altLang="en-US" sz="2000" spc="300" dirty="0">
                <a:solidFill>
                  <a:schemeClr val="tx1">
                    <a:lumMod val="85000"/>
                    <a:lumOff val="15000"/>
                  </a:schemeClr>
                </a:solidFill>
                <a:latin typeface="+mj-ea"/>
                <a:ea typeface="+mj-ea"/>
                <a:cs typeface="MiSans Normal" panose="00000500000000000000" charset="-122"/>
                <a:sym typeface="+mn-ea"/>
              </a:rPr>
              <a:t>的定义和目标</a:t>
            </a:r>
            <a:endParaRPr lang="zh-CN" altLang="en-US" sz="2000" spc="300" dirty="0">
              <a:solidFill>
                <a:schemeClr val="tx1">
                  <a:lumMod val="85000"/>
                  <a:lumOff val="15000"/>
                </a:schemeClr>
              </a:solidFill>
              <a:latin typeface="+mj-ea"/>
              <a:ea typeface="+mj-ea"/>
              <a:cs typeface="MiSans Normal" panose="00000500000000000000" charset="-122"/>
              <a:sym typeface="+mn-ea"/>
            </a:endParaRPr>
          </a:p>
        </p:txBody>
      </p:sp>
      <p:sp>
        <p:nvSpPr>
          <p:cNvPr id="29" name="序号"/>
          <p:cNvSpPr txBox="true"/>
          <p:nvPr>
            <p:custDataLst>
              <p:tags r:id="rId9"/>
            </p:custDataLst>
          </p:nvPr>
        </p:nvSpPr>
        <p:spPr>
          <a:xfrm>
            <a:off x="2174892" y="3722521"/>
            <a:ext cx="2160270" cy="701675"/>
          </a:xfrm>
          <a:prstGeom prst="rect">
            <a:avLst/>
          </a:prstGeom>
          <a:noFill/>
        </p:spPr>
        <p:txBody>
          <a:bodyPr wrap="square" lIns="0" tIns="0" rIns="0" bIns="0" rtlCol="0" anchor="ctr">
            <a:normAutofit/>
          </a:bodyPr>
          <a:lstStyle/>
          <a:p>
            <a:pPr algn="l"/>
            <a:r>
              <a:rPr lang="en-US" sz="3600">
                <a:solidFill>
                  <a:schemeClr val="tx1">
                    <a:lumMod val="85000"/>
                    <a:lumOff val="15000"/>
                  </a:schemeClr>
                </a:solidFill>
                <a:latin typeface="+mj-ea"/>
                <a:ea typeface="+mj-ea"/>
                <a:cs typeface="MiSans Normal" panose="00000500000000000000" charset="-122"/>
                <a:sym typeface="+mn-ea"/>
              </a:rPr>
              <a:t>03</a:t>
            </a:r>
            <a:endParaRPr lang="en-US" sz="3600" dirty="0">
              <a:solidFill>
                <a:schemeClr val="tx1">
                  <a:lumMod val="85000"/>
                  <a:lumOff val="15000"/>
                </a:schemeClr>
              </a:solidFill>
              <a:latin typeface="+mj-ea"/>
              <a:ea typeface="+mj-ea"/>
              <a:cs typeface="MiSans Normal" panose="00000500000000000000" charset="-122"/>
              <a:sym typeface="+mn-ea"/>
            </a:endParaRPr>
          </a:p>
        </p:txBody>
      </p:sp>
      <p:sp>
        <p:nvSpPr>
          <p:cNvPr id="30" name="标题"/>
          <p:cNvSpPr txBox="true"/>
          <p:nvPr>
            <p:custDataLst>
              <p:tags r:id="rId10"/>
            </p:custDataLst>
          </p:nvPr>
        </p:nvSpPr>
        <p:spPr>
          <a:xfrm>
            <a:off x="2971669" y="3899314"/>
            <a:ext cx="3860415" cy="1098550"/>
          </a:xfrm>
          <a:prstGeom prst="rect">
            <a:avLst/>
          </a:prstGeom>
          <a:noFill/>
        </p:spPr>
        <p:txBody>
          <a:bodyPr wrap="square" lIns="0" tIns="0" rIns="0" bIns="0" rtlCol="0" anchor="t" anchorCtr="false">
            <a:normAutofit/>
          </a:bodyPr>
          <a:lstStyle/>
          <a:p>
            <a:pPr lvl="0" algn="l">
              <a:buClrTx/>
              <a:buSzTx/>
              <a:buFontTx/>
            </a:pPr>
            <a:r>
              <a:rPr lang="zh-CN" altLang="en-US" sz="2000" spc="300">
                <a:solidFill>
                  <a:schemeClr val="tx1">
                    <a:lumMod val="85000"/>
                    <a:lumOff val="15000"/>
                  </a:schemeClr>
                </a:solidFill>
                <a:latin typeface="+mj-ea"/>
                <a:ea typeface="+mj-ea"/>
                <a:cs typeface="MiSans Normal" panose="00000500000000000000" charset="-122"/>
                <a:sym typeface="+mn-ea"/>
              </a:rPr>
              <a:t>掌握软件工程的</a:t>
            </a:r>
            <a:r>
              <a:rPr lang="en-US" altLang="zh-CN" sz="2000" spc="300">
                <a:solidFill>
                  <a:schemeClr val="tx1">
                    <a:lumMod val="85000"/>
                    <a:lumOff val="15000"/>
                  </a:schemeClr>
                </a:solidFill>
                <a:latin typeface="+mj-ea"/>
                <a:ea typeface="+mj-ea"/>
                <a:cs typeface="MiSans Normal" panose="00000500000000000000" charset="-122"/>
                <a:sym typeface="+mn-ea"/>
              </a:rPr>
              <a:t>7</a:t>
            </a:r>
            <a:r>
              <a:rPr lang="zh-CN" altLang="en-US" sz="2000" spc="300">
                <a:solidFill>
                  <a:schemeClr val="tx1">
                    <a:lumMod val="85000"/>
                    <a:lumOff val="15000"/>
                  </a:schemeClr>
                </a:solidFill>
                <a:latin typeface="+mj-ea"/>
                <a:ea typeface="宋体" pitchFamily="2" charset="-122"/>
                <a:cs typeface="MiSans Normal" panose="00000500000000000000" charset="-122"/>
                <a:sym typeface="+mn-ea"/>
              </a:rPr>
              <a:t>条</a:t>
            </a:r>
            <a:r>
              <a:rPr lang="zh-CN" altLang="en-US" sz="2000" b="1" spc="300">
                <a:solidFill>
                  <a:schemeClr val="tx1">
                    <a:lumMod val="85000"/>
                    <a:lumOff val="15000"/>
                  </a:schemeClr>
                </a:solidFill>
                <a:latin typeface="+mj-ea"/>
                <a:ea typeface="宋体" pitchFamily="2" charset="-122"/>
                <a:cs typeface="MiSans Normal" panose="00000500000000000000" charset="-122"/>
                <a:sym typeface="+mn-ea"/>
              </a:rPr>
              <a:t>基本原理</a:t>
            </a:r>
            <a:endParaRPr lang="zh-CN" altLang="en-US" sz="2000" b="1" spc="300" dirty="0">
              <a:solidFill>
                <a:schemeClr val="tx1">
                  <a:lumMod val="85000"/>
                  <a:lumOff val="15000"/>
                </a:schemeClr>
              </a:solidFill>
              <a:latin typeface="+mj-ea"/>
              <a:ea typeface="宋体" pitchFamily="2" charset="-122"/>
              <a:cs typeface="MiSans Normal" panose="00000500000000000000" charset="-122"/>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true"/>
          </p:cNvSpPr>
          <p:nvPr>
            <p:ph type="title"/>
            <p:custDataLst>
              <p:tags r:id="rId1"/>
            </p:custDataLst>
          </p:nvPr>
        </p:nvSpPr>
        <p:spPr/>
        <p:txBody>
          <a:bodyPr/>
          <a:lstStyle/>
          <a:p>
            <a:r>
              <a:rPr lang="zh-CN" altLang="en-US">
                <a:sym typeface="+mn-ea"/>
              </a:rPr>
              <a:t>软件的定义</a:t>
            </a:r>
            <a:endParaRPr lang="zh-CN" altLang="en-US" dirty="0">
              <a:sym typeface="+mn-ea"/>
            </a:endParaRPr>
          </a:p>
        </p:txBody>
      </p:sp>
      <p:sp>
        <p:nvSpPr>
          <p:cNvPr id="12" name="矩形 11"/>
          <p:cNvSpPr/>
          <p:nvPr>
            <p:custDataLst>
              <p:tags r:id="rId2"/>
            </p:custDataLst>
          </p:nvPr>
        </p:nvSpPr>
        <p:spPr>
          <a:xfrm>
            <a:off x="695960" y="1906270"/>
            <a:ext cx="10800080" cy="3585845"/>
          </a:xfrm>
          <a:prstGeom prst="rect">
            <a:avLst/>
          </a:prstGeom>
          <a:solidFill>
            <a:schemeClr val="accent1">
              <a:lumMod val="10000"/>
              <a:lumOff val="90000"/>
            </a:schemeClr>
          </a:solidFill>
          <a:ln w="9525" cap="flat" cmpd="sng" algn="ctr">
            <a:noFill/>
            <a:prstDash val="solid"/>
            <a:miter lim="800000"/>
            <a:headEnd type="none" w="med" len="med"/>
            <a:tailEnd type="none" w="med" len="med"/>
          </a:ln>
          <a:effectLst>
            <a:outerShdw blurRad="101600" sx="102000" sy="102000" algn="ctr" rotWithShape="0">
              <a:schemeClr val="accent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1" name="矩形 20"/>
          <p:cNvSpPr/>
          <p:nvPr>
            <p:custDataLst>
              <p:tags r:id="rId3"/>
            </p:custDataLst>
          </p:nvPr>
        </p:nvSpPr>
        <p:spPr>
          <a:xfrm>
            <a:off x="3576320" y="2449195"/>
            <a:ext cx="7919720" cy="2619375"/>
          </a:xfrm>
          <a:prstGeom prst="rect">
            <a:avLst/>
          </a:prstGeom>
          <a:noFill/>
        </p:spPr>
        <p:txBody>
          <a:bodyPr wrap="square" lIns="0" tIns="0" rIns="0" bIns="0" rtlCol="0" anchor="b">
            <a:noAutofit/>
          </a:bodyPr>
          <a:lstStyle/>
          <a:p>
            <a:pPr algn="l">
              <a:lnSpc>
                <a:spcPts val="1950"/>
              </a:lnSpc>
            </a:pPr>
            <a:r>
              <a:rPr lang="zh-CN" altLang="en-US" b="0" i="0">
                <a:solidFill>
                  <a:srgbClr val="333333"/>
                </a:solidFill>
                <a:effectLst/>
                <a:latin typeface="PingFang SC"/>
              </a:rPr>
              <a:t>‌      </a:t>
            </a:r>
            <a:r>
              <a:rPr lang="zh-CN" altLang="en-US" b="1" i="0">
                <a:solidFill>
                  <a:srgbClr val="333333"/>
                </a:solidFill>
                <a:effectLst/>
                <a:latin typeface="PingFang SC"/>
              </a:rPr>
              <a:t>软件的定义</a:t>
            </a:r>
            <a:r>
              <a:rPr lang="zh-CN" altLang="en-US" b="0" i="0">
                <a:solidFill>
                  <a:srgbClr val="333333"/>
                </a:solidFill>
                <a:effectLst/>
                <a:latin typeface="PingFang SC"/>
              </a:rPr>
              <a:t>‌可以从多个角度进行解释。首先，软件是指一系列按照特定顺序组织的计算机数据和指令的集合，主要包括程序、数据和文档三个组成部分。程序是软件的核心，它是一系列指令和算法，用于执行特定任务或功能；数据是软件运行所需的输入、输出以及中间数据存储；文档则是软件的相关说明和指导资料。‌</a:t>
            </a:r>
            <a:endParaRPr lang="en-US" altLang="zh-CN" b="0" i="0">
              <a:solidFill>
                <a:srgbClr val="333333"/>
              </a:solidFill>
              <a:effectLst/>
              <a:latin typeface="PingFang SC"/>
            </a:endParaRPr>
          </a:p>
          <a:p>
            <a:pPr algn="l">
              <a:lnSpc>
                <a:spcPts val="1950"/>
              </a:lnSpc>
            </a:pPr>
            <a:endParaRPr lang="en-US" altLang="zh-CN" b="0" i="0">
              <a:solidFill>
                <a:srgbClr val="333333"/>
              </a:solidFill>
              <a:effectLst/>
              <a:latin typeface="PingFang SC"/>
            </a:endParaRPr>
          </a:p>
          <a:p>
            <a:pPr algn="l">
              <a:lnSpc>
                <a:spcPts val="1950"/>
              </a:lnSpc>
            </a:pPr>
            <a:r>
              <a:rPr lang="zh-CN" altLang="en-US" b="0" i="0">
                <a:solidFill>
                  <a:srgbClr val="333333"/>
                </a:solidFill>
                <a:effectLst/>
                <a:latin typeface="PingFang SC"/>
              </a:rPr>
              <a:t>     软件的定义还可以从功能上进行分类，主要分为</a:t>
            </a:r>
            <a:r>
              <a:rPr lang="zh-CN" altLang="en-US" b="0" i="0" u="none" strike="noStrike">
                <a:solidFill>
                  <a:srgbClr val="333333"/>
                </a:solidFill>
                <a:effectLst/>
                <a:latin typeface="PingFang SC"/>
                <a:hlinkClick r:id="rId4"/>
              </a:rPr>
              <a:t>系统软件</a:t>
            </a:r>
            <a:r>
              <a:rPr lang="zh-CN" altLang="en-US" b="0" i="0">
                <a:solidFill>
                  <a:srgbClr val="333333"/>
                </a:solidFill>
                <a:effectLst/>
                <a:latin typeface="PingFang SC"/>
              </a:rPr>
              <a:t>和</a:t>
            </a:r>
            <a:r>
              <a:rPr lang="zh-CN" altLang="en-US" b="0" i="0" u="none" strike="noStrike">
                <a:solidFill>
                  <a:srgbClr val="333333"/>
                </a:solidFill>
                <a:effectLst/>
                <a:latin typeface="PingFang SC"/>
                <a:hlinkClick r:id="rId5"/>
              </a:rPr>
              <a:t>应用软件</a:t>
            </a:r>
            <a:r>
              <a:rPr lang="zh-CN" altLang="en-US" b="0" i="0">
                <a:solidFill>
                  <a:srgbClr val="333333"/>
                </a:solidFill>
                <a:effectLst/>
                <a:latin typeface="PingFang SC"/>
              </a:rPr>
              <a:t>。系统软件是为了有效地使用计算机系统、支持应用软件开发和运行而设计的，例如操作系统、驱动程序等；应用软件则是专门用于解决各种具体应用问题的软件，如办公软件、游戏等。</a:t>
            </a:r>
            <a:endParaRPr lang="zh-CN" altLang="en-US" b="0" i="0">
              <a:solidFill>
                <a:srgbClr val="333333"/>
              </a:solidFill>
              <a:effectLst/>
              <a:latin typeface="PingFang SC"/>
            </a:endParaRPr>
          </a:p>
          <a:p>
            <a:pPr algn="just">
              <a:spcBef>
                <a:spcPct val="0"/>
              </a:spcBef>
              <a:spcAft>
                <a:spcPct val="0"/>
              </a:spcAft>
            </a:pPr>
            <a:endParaRPr lang="zh-CN" altLang="en-US" sz="2200" kern="0" dirty="0">
              <a:solidFill>
                <a:schemeClr val="accent1"/>
              </a:solidFill>
              <a:latin typeface="+mn-ea"/>
              <a:cs typeface="+mn-ea"/>
            </a:endParaRPr>
          </a:p>
        </p:txBody>
      </p:sp>
      <p:pic>
        <p:nvPicPr>
          <p:cNvPr id="2" name="图片 1" descr="/data/temp/f1a998e3-9c1a-11ef-9deb-320a0ff99611.jpg@base@tag=imgScale&amp;m=1&amp;w=727&amp;h=995&amp;q=95f1a998e3-9c1a-11ef-9deb-320a0ff99611"/>
          <p:cNvPicPr>
            <a:picLocks noChangeAspect="true"/>
          </p:cNvPicPr>
          <p:nvPr>
            <p:custDataLst>
              <p:tags r:id="rId6"/>
            </p:custDataLst>
          </p:nvPr>
        </p:nvPicPr>
        <p:blipFill rotWithShape="true">
          <a:blip r:embed="rId7"/>
          <a:srcRect l="25668" r="25668"/>
          <a:stretch>
            <a:fillRect/>
          </a:stretch>
        </p:blipFill>
        <p:spPr>
          <a:xfrm>
            <a:off x="968676" y="2118041"/>
            <a:ext cx="2047240" cy="3162301"/>
          </a:xfrm>
          <a:prstGeom prst="rect">
            <a:avLst/>
          </a:prstGeom>
          <a:ln w="3175" cap="flat" cmpd="sng" algn="ctr">
            <a:solidFill>
              <a:schemeClr val="tx1">
                <a:lumMod val="40000"/>
                <a:lumOff val="60000"/>
                <a:alpha val="20000"/>
              </a:schemeClr>
            </a:solidFill>
            <a:prstDash val="solid"/>
            <a:round/>
            <a:headEnd type="none" w="med" len="med"/>
            <a:tailEnd type="none" w="med" len="med"/>
          </a:ln>
        </p:spPr>
      </p:pic>
    </p:spTree>
    <p:custDataLst>
      <p:tags r:id="rId8"/>
    </p:custData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true"/>
          </p:cNvSpPr>
          <p:nvPr>
            <p:ph type="title"/>
            <p:custDataLst>
              <p:tags r:id="rId1"/>
            </p:custDataLst>
          </p:nvPr>
        </p:nvSpPr>
        <p:spPr>
          <a:xfrm>
            <a:off x="695960" y="372110"/>
            <a:ext cx="10800080" cy="880110"/>
          </a:xfrm>
        </p:spPr>
        <p:txBody>
          <a:bodyPr>
            <a:normAutofit/>
          </a:bodyPr>
          <a:lstStyle/>
          <a:p>
            <a:pPr lvl="0"/>
            <a:r>
              <a:rPr lang="zh-CN" altLang="en-US" sz="2800"/>
              <a:t>我国软件企业的发展历程</a:t>
            </a:r>
            <a:endParaRPr lang="zh-CN" altLang="en-US" sz="2800"/>
          </a:p>
        </p:txBody>
      </p:sp>
      <p:sp>
        <p:nvSpPr>
          <p:cNvPr id="9" name="圆角矩形 8"/>
          <p:cNvSpPr/>
          <p:nvPr>
            <p:custDataLst>
              <p:tags r:id="rId2"/>
            </p:custDataLst>
          </p:nvPr>
        </p:nvSpPr>
        <p:spPr>
          <a:xfrm>
            <a:off x="2955925" y="3014980"/>
            <a:ext cx="7920355" cy="1332230"/>
          </a:xfrm>
          <a:prstGeom prst="roundRect">
            <a:avLst>
              <a:gd name="adj" fmla="val 15256"/>
            </a:avLst>
          </a:prstGeom>
          <a:gradFill>
            <a:gsLst>
              <a:gs pos="0">
                <a:schemeClr val="accent1">
                  <a:lumMod val="20000"/>
                  <a:lumOff val="80000"/>
                  <a:alpha val="0"/>
                </a:schemeClr>
              </a:gs>
              <a:gs pos="100000">
                <a:schemeClr val="accent1">
                  <a:lumMod val="20000"/>
                  <a:lumOff val="80000"/>
                  <a:alpha val="44000"/>
                </a:schemeClr>
              </a:gs>
            </a:gsLst>
            <a:lin ang="10800000" scaled="false"/>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lvl="0" algn="l">
              <a:buClrTx/>
              <a:buSzTx/>
              <a:buFontTx/>
            </a:pPr>
            <a:r>
              <a:rPr lang="en-US" altLang="zh-CN" sz="1600">
                <a:solidFill>
                  <a:schemeClr val="tx1"/>
                </a:solidFill>
                <a:sym typeface="+mn-ea"/>
              </a:rPr>
              <a:t>20</a:t>
            </a:r>
            <a:r>
              <a:rPr lang="zh-CN" altLang="en-US" sz="1600">
                <a:solidFill>
                  <a:schemeClr val="tx1"/>
                </a:solidFill>
                <a:sym typeface="+mn-ea"/>
              </a:rPr>
              <a:t>世纪</a:t>
            </a:r>
            <a:r>
              <a:rPr lang="en-US" altLang="zh-CN" sz="1600">
                <a:solidFill>
                  <a:schemeClr val="tx1"/>
                </a:solidFill>
                <a:sym typeface="+mn-ea"/>
              </a:rPr>
              <a:t>90</a:t>
            </a:r>
            <a:r>
              <a:rPr lang="zh-CN" altLang="en-US" sz="1600">
                <a:solidFill>
                  <a:schemeClr val="tx1"/>
                </a:solidFill>
                <a:sym typeface="+mn-ea"/>
              </a:rPr>
              <a:t>年代，中国软件行业进入成长阶段，市场需求逐渐增长，政府推出了一系列支持软件行业发展的政策。随着互联网的普及，国产软件逐渐向数据库软件、安全软件等领域拓展</a:t>
            </a:r>
            <a:r>
              <a:rPr lang="en-US" altLang="zh-CN" sz="1600">
                <a:solidFill>
                  <a:schemeClr val="tx1"/>
                </a:solidFill>
                <a:sym typeface="+mn-ea"/>
              </a:rPr>
              <a:t>‌</a:t>
            </a:r>
            <a:r>
              <a:rPr lang="zh-CN" altLang="en-US" sz="1600">
                <a:solidFill>
                  <a:schemeClr val="tx1"/>
                </a:solidFill>
                <a:sym typeface="+mn-ea"/>
              </a:rPr>
              <a:t>。</a:t>
            </a:r>
            <a:endParaRPr lang="zh-CN" altLang="en-US" sz="1600">
              <a:solidFill>
                <a:schemeClr val="tx1"/>
              </a:solidFill>
              <a:sym typeface="+mn-ea"/>
            </a:endParaRPr>
          </a:p>
        </p:txBody>
      </p:sp>
      <p:sp>
        <p:nvSpPr>
          <p:cNvPr id="10" name="圆角矩形 35"/>
          <p:cNvSpPr/>
          <p:nvPr>
            <p:custDataLst>
              <p:tags r:id="rId3"/>
            </p:custDataLst>
          </p:nvPr>
        </p:nvSpPr>
        <p:spPr>
          <a:xfrm>
            <a:off x="636586" y="3320176"/>
            <a:ext cx="2088000" cy="720000"/>
          </a:xfrm>
          <a:prstGeom prst="roundRect">
            <a:avLst>
              <a:gd name="adj" fmla="val 14111"/>
            </a:avLst>
          </a:prstGeom>
          <a:solidFill>
            <a:schemeClr val="accent1"/>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spcBef>
                <a:spcPct val="0"/>
              </a:spcBef>
              <a:spcAft>
                <a:spcPct val="0"/>
              </a:spcAft>
            </a:pPr>
            <a:r>
              <a:rPr lang="en-US" altLang="zh-CN" sz="2000" b="1">
                <a:solidFill>
                  <a:schemeClr val="lt1">
                    <a:lumMod val="100000"/>
                  </a:schemeClr>
                </a:solidFill>
                <a:latin typeface="+mn-ea"/>
                <a:cs typeface="+mn-ea"/>
                <a:sym typeface="+mn-ea"/>
              </a:rPr>
              <a:t>‌</a:t>
            </a:r>
            <a:r>
              <a:rPr lang="zh-CN" altLang="en-US" sz="2000" b="1">
                <a:solidFill>
                  <a:schemeClr val="lt1">
                    <a:lumMod val="100000"/>
                  </a:schemeClr>
                </a:solidFill>
                <a:latin typeface="+mn-ea"/>
                <a:cs typeface="+mn-ea"/>
                <a:sym typeface="+mn-ea"/>
              </a:rPr>
              <a:t>发展阶段（</a:t>
            </a:r>
            <a:r>
              <a:rPr lang="en-US" altLang="zh-CN" sz="2000" b="1">
                <a:solidFill>
                  <a:schemeClr val="lt1">
                    <a:lumMod val="100000"/>
                  </a:schemeClr>
                </a:solidFill>
                <a:latin typeface="+mn-ea"/>
                <a:cs typeface="+mn-ea"/>
                <a:sym typeface="+mn-ea"/>
              </a:rPr>
              <a:t>1986-1995</a:t>
            </a:r>
            <a:r>
              <a:rPr lang="zh-CN" altLang="en-US" sz="2000" b="1">
                <a:solidFill>
                  <a:schemeClr val="lt1">
                    <a:lumMod val="100000"/>
                  </a:schemeClr>
                </a:solidFill>
                <a:latin typeface="+mn-ea"/>
                <a:cs typeface="+mn-ea"/>
                <a:sym typeface="+mn-ea"/>
              </a:rPr>
              <a:t>年）</a:t>
            </a:r>
            <a:endParaRPr lang="zh-CN" altLang="en-US" sz="2000" b="1">
              <a:solidFill>
                <a:schemeClr val="lt1">
                  <a:lumMod val="100000"/>
                </a:schemeClr>
              </a:solidFill>
              <a:latin typeface="+mn-ea"/>
              <a:cs typeface="+mn-ea"/>
              <a:sym typeface="+mn-ea"/>
            </a:endParaRPr>
          </a:p>
        </p:txBody>
      </p:sp>
      <p:sp>
        <p:nvSpPr>
          <p:cNvPr id="12" name="圆角矩形 11"/>
          <p:cNvSpPr/>
          <p:nvPr>
            <p:custDataLst>
              <p:tags r:id="rId4"/>
            </p:custDataLst>
          </p:nvPr>
        </p:nvSpPr>
        <p:spPr>
          <a:xfrm>
            <a:off x="2943860" y="1358900"/>
            <a:ext cx="8154670" cy="1332230"/>
          </a:xfrm>
          <a:prstGeom prst="roundRect">
            <a:avLst>
              <a:gd name="adj" fmla="val 15256"/>
            </a:avLst>
          </a:prstGeom>
          <a:gradFill>
            <a:gsLst>
              <a:gs pos="0">
                <a:schemeClr val="accent1">
                  <a:lumMod val="20000"/>
                  <a:lumOff val="80000"/>
                  <a:alpha val="0"/>
                </a:schemeClr>
              </a:gs>
              <a:gs pos="100000">
                <a:schemeClr val="accent1">
                  <a:lumMod val="20000"/>
                  <a:lumOff val="80000"/>
                  <a:alpha val="44000"/>
                </a:schemeClr>
              </a:gs>
            </a:gsLst>
            <a:lin ang="10800000" scaled="false"/>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algn="l">
              <a:lnSpc>
                <a:spcPct val="100000"/>
              </a:lnSpc>
              <a:buClrTx/>
              <a:buSzTx/>
              <a:buFontTx/>
            </a:pPr>
            <a:r>
              <a:rPr lang="zh-CN" altLang="en-US" sz="1600">
                <a:solidFill>
                  <a:schemeClr val="tx1"/>
                </a:solidFill>
                <a:sym typeface="+mn-ea"/>
              </a:rPr>
              <a:t>20世纪80年代是中国软件行业的起步期，主要是国家科技项目和政府机构需求为主，开发了一些简单的软件应用。随着计算机技术的兴起，国产软件开始起步，主要集中在操作系统和办公软件领域‌。</a:t>
            </a:r>
            <a:endParaRPr lang="zh-CN" altLang="en-US" sz="1600">
              <a:solidFill>
                <a:schemeClr val="tx1"/>
              </a:solidFill>
              <a:sym typeface="+mn-ea"/>
            </a:endParaRPr>
          </a:p>
        </p:txBody>
      </p:sp>
      <p:sp>
        <p:nvSpPr>
          <p:cNvPr id="36" name="圆角矩形 35"/>
          <p:cNvSpPr/>
          <p:nvPr>
            <p:custDataLst>
              <p:tags r:id="rId5"/>
            </p:custDataLst>
          </p:nvPr>
        </p:nvSpPr>
        <p:spPr>
          <a:xfrm>
            <a:off x="636586" y="1664731"/>
            <a:ext cx="2088000" cy="720000"/>
          </a:xfrm>
          <a:prstGeom prst="roundRect">
            <a:avLst>
              <a:gd name="adj" fmla="val 14111"/>
            </a:avLst>
          </a:prstGeom>
          <a:solidFill>
            <a:schemeClr val="accent1"/>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spcBef>
                <a:spcPct val="0"/>
              </a:spcBef>
              <a:spcAft>
                <a:spcPct val="0"/>
              </a:spcAft>
            </a:pPr>
            <a:r>
              <a:rPr lang="zh-CN" altLang="en-US" sz="2000" b="1">
                <a:solidFill>
                  <a:schemeClr val="lt1">
                    <a:lumMod val="100000"/>
                  </a:schemeClr>
                </a:solidFill>
                <a:latin typeface="+mn-ea"/>
                <a:cs typeface="+mn-ea"/>
                <a:sym typeface="+mn-ea"/>
              </a:rPr>
              <a:t>起步阶段（</a:t>
            </a:r>
            <a:r>
              <a:rPr lang="en-US" altLang="zh-CN" sz="2000" b="1">
                <a:solidFill>
                  <a:schemeClr val="lt1">
                    <a:lumMod val="100000"/>
                  </a:schemeClr>
                </a:solidFill>
                <a:latin typeface="+mn-ea"/>
                <a:cs typeface="+mn-ea"/>
                <a:sym typeface="+mn-ea"/>
              </a:rPr>
              <a:t>1978-1985</a:t>
            </a:r>
            <a:r>
              <a:rPr lang="zh-CN" altLang="en-US" sz="2000" b="1">
                <a:solidFill>
                  <a:schemeClr val="lt1">
                    <a:lumMod val="100000"/>
                  </a:schemeClr>
                </a:solidFill>
                <a:latin typeface="+mn-ea"/>
                <a:cs typeface="+mn-ea"/>
                <a:sym typeface="+mn-ea"/>
              </a:rPr>
              <a:t>年）</a:t>
            </a:r>
            <a:endParaRPr lang="zh-CN" altLang="en-US" sz="2000" b="1">
              <a:solidFill>
                <a:schemeClr val="lt1">
                  <a:lumMod val="100000"/>
                </a:schemeClr>
              </a:solidFill>
              <a:latin typeface="+mn-ea"/>
              <a:cs typeface="+mn-ea"/>
              <a:sym typeface="+mn-ea"/>
            </a:endParaRPr>
          </a:p>
        </p:txBody>
      </p:sp>
      <p:sp>
        <p:nvSpPr>
          <p:cNvPr id="13" name="矩形 12"/>
          <p:cNvSpPr/>
          <p:nvPr>
            <p:custDataLst>
              <p:tags r:id="rId6"/>
            </p:custDataLst>
          </p:nvPr>
        </p:nvSpPr>
        <p:spPr>
          <a:xfrm>
            <a:off x="2969895" y="1582420"/>
            <a:ext cx="8526780" cy="1198880"/>
          </a:xfrm>
          <a:prstGeom prst="rect">
            <a:avLst/>
          </a:prstGeom>
          <a:noFill/>
        </p:spPr>
        <p:txBody>
          <a:bodyPr wrap="square" lIns="0" tIns="0" rIns="0" bIns="0" rtlCol="0" anchor="ctr" anchorCtr="false">
            <a:noAutofit/>
          </a:bodyPr>
          <a:lstStyle/>
          <a:p>
            <a:pPr algn="l">
              <a:lnSpc>
                <a:spcPct val="150000"/>
              </a:lnSpc>
              <a:spcBef>
                <a:spcPct val="0"/>
              </a:spcBef>
              <a:spcAft>
                <a:spcPct val="0"/>
              </a:spcAft>
            </a:pPr>
            <a:br>
              <a:rPr lang="zh-CN" altLang="en-US" sz="1600">
                <a:sym typeface="+mn-ea"/>
              </a:rPr>
            </a:br>
            <a:endParaRPr lang="zh-CN" altLang="en-US" sz="1600">
              <a:solidFill>
                <a:schemeClr val="tx1">
                  <a:lumMod val="85000"/>
                  <a:lumOff val="15000"/>
                </a:schemeClr>
              </a:solidFill>
              <a:latin typeface="+mn-ea"/>
              <a:cs typeface="+mn-ea"/>
            </a:endParaRPr>
          </a:p>
        </p:txBody>
      </p:sp>
      <p:sp>
        <p:nvSpPr>
          <p:cNvPr id="16" name="圆角矩形 15"/>
          <p:cNvSpPr/>
          <p:nvPr>
            <p:custDataLst>
              <p:tags r:id="rId7"/>
            </p:custDataLst>
          </p:nvPr>
        </p:nvSpPr>
        <p:spPr>
          <a:xfrm>
            <a:off x="3052445" y="4670425"/>
            <a:ext cx="7724140" cy="1332230"/>
          </a:xfrm>
          <a:prstGeom prst="roundRect">
            <a:avLst>
              <a:gd name="adj" fmla="val 15256"/>
            </a:avLst>
          </a:prstGeom>
          <a:gradFill>
            <a:gsLst>
              <a:gs pos="0">
                <a:schemeClr val="accent1">
                  <a:lumMod val="20000"/>
                  <a:lumOff val="80000"/>
                  <a:alpha val="0"/>
                </a:schemeClr>
              </a:gs>
              <a:gs pos="100000">
                <a:schemeClr val="accent1">
                  <a:lumMod val="20000"/>
                  <a:lumOff val="80000"/>
                  <a:alpha val="44000"/>
                </a:schemeClr>
              </a:gs>
            </a:gsLst>
            <a:lin ang="10800000" scaled="false"/>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lvl="0" algn="l">
              <a:buClrTx/>
              <a:buSzTx/>
              <a:buFontTx/>
            </a:pPr>
            <a:r>
              <a:rPr lang="zh-CN" altLang="en-US" sz="1600">
                <a:solidFill>
                  <a:schemeClr val="tx1"/>
                </a:solidFill>
                <a:sym typeface="+mn-ea"/>
              </a:rPr>
              <a:t>随着中国经济的快速发展和信息化建设的加速，国产软件在各个领域都取得了长足进步，软件企业数量快速增加，产品和服务越来越丰富。部分国产软件已达到国际先进水平，涌现出一批知名的软件企业</a:t>
            </a:r>
            <a:r>
              <a:rPr lang="en-US" altLang="zh-CN" sz="1600">
                <a:solidFill>
                  <a:schemeClr val="tx1"/>
                </a:solidFill>
                <a:sym typeface="+mn-ea"/>
              </a:rPr>
              <a:t>‌</a:t>
            </a:r>
            <a:r>
              <a:rPr lang="zh-CN" altLang="en-US" sz="1600">
                <a:solidFill>
                  <a:schemeClr val="tx1"/>
                </a:solidFill>
                <a:sym typeface="+mn-ea"/>
              </a:rPr>
              <a:t>。比如：华为、腾讯等</a:t>
            </a:r>
            <a:endParaRPr lang="zh-CN" altLang="en-US" sz="1600">
              <a:solidFill>
                <a:schemeClr val="tx1"/>
              </a:solidFill>
              <a:sym typeface="+mn-ea"/>
            </a:endParaRPr>
          </a:p>
        </p:txBody>
      </p:sp>
      <p:sp>
        <p:nvSpPr>
          <p:cNvPr id="18" name="圆角矩形 35"/>
          <p:cNvSpPr/>
          <p:nvPr>
            <p:custDataLst>
              <p:tags r:id="rId8"/>
            </p:custDataLst>
          </p:nvPr>
        </p:nvSpPr>
        <p:spPr>
          <a:xfrm>
            <a:off x="636586" y="4976257"/>
            <a:ext cx="2088000" cy="720000"/>
          </a:xfrm>
          <a:prstGeom prst="roundRect">
            <a:avLst>
              <a:gd name="adj" fmla="val 14111"/>
            </a:avLst>
          </a:prstGeom>
          <a:solidFill>
            <a:schemeClr val="accent1"/>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spcBef>
                <a:spcPct val="0"/>
              </a:spcBef>
              <a:spcAft>
                <a:spcPct val="0"/>
              </a:spcAft>
            </a:pPr>
            <a:r>
              <a:rPr lang="zh-CN" altLang="en-US" sz="2000" b="1">
                <a:solidFill>
                  <a:schemeClr val="lt1">
                    <a:lumMod val="100000"/>
                  </a:schemeClr>
                </a:solidFill>
                <a:latin typeface="+mn-ea"/>
                <a:cs typeface="+mn-ea"/>
                <a:sym typeface="+mn-ea"/>
              </a:rPr>
              <a:t>成熟阶段（</a:t>
            </a:r>
            <a:r>
              <a:rPr lang="en-US" altLang="zh-CN" sz="2000" b="1">
                <a:solidFill>
                  <a:schemeClr val="lt1">
                    <a:lumMod val="100000"/>
                  </a:schemeClr>
                </a:solidFill>
                <a:latin typeface="+mn-ea"/>
                <a:cs typeface="+mn-ea"/>
                <a:sym typeface="+mn-ea"/>
              </a:rPr>
              <a:t>1996</a:t>
            </a:r>
            <a:r>
              <a:rPr lang="zh-CN" altLang="en-US" sz="2000" b="1">
                <a:solidFill>
                  <a:schemeClr val="lt1">
                    <a:lumMod val="100000"/>
                  </a:schemeClr>
                </a:solidFill>
                <a:latin typeface="+mn-ea"/>
                <a:cs typeface="+mn-ea"/>
                <a:sym typeface="+mn-ea"/>
              </a:rPr>
              <a:t>年至今）</a:t>
            </a:r>
            <a:endParaRPr lang="zh-CN" altLang="en-US" sz="2000" b="1">
              <a:solidFill>
                <a:schemeClr val="lt1">
                  <a:lumMod val="100000"/>
                </a:schemeClr>
              </a:solidFill>
              <a:latin typeface="+mn-ea"/>
              <a:cs typeface="+mn-ea"/>
              <a:sym typeface="+mn-ea"/>
            </a:endParaRPr>
          </a:p>
        </p:txBody>
      </p:sp>
      <p:sp>
        <p:nvSpPr>
          <p:cNvPr id="2" name="矩形 1"/>
          <p:cNvSpPr/>
          <p:nvPr>
            <p:custDataLst>
              <p:tags r:id="rId9"/>
            </p:custDataLst>
          </p:nvPr>
        </p:nvSpPr>
        <p:spPr>
          <a:xfrm>
            <a:off x="2969895" y="4669790"/>
            <a:ext cx="8527415" cy="1332865"/>
          </a:xfrm>
          <a:prstGeom prst="rect">
            <a:avLst/>
          </a:prstGeom>
          <a:noFill/>
        </p:spPr>
        <p:txBody>
          <a:bodyPr wrap="square" lIns="0" tIns="0" rIns="0" bIns="0" rtlCol="0" anchor="ctr" anchorCtr="false">
            <a:noAutofit/>
          </a:bodyPr>
          <a:lstStyle/>
          <a:p>
            <a:pPr algn="just" fontAlgn="b">
              <a:lnSpc>
                <a:spcPct val="150000"/>
              </a:lnSpc>
              <a:spcBef>
                <a:spcPct val="0"/>
              </a:spcBef>
              <a:spcAft>
                <a:spcPct val="0"/>
              </a:spcAft>
            </a:pPr>
            <a:endParaRPr lang="zh-CN" altLang="en-US" sz="1600">
              <a:solidFill>
                <a:schemeClr val="tx1">
                  <a:lumMod val="85000"/>
                  <a:lumOff val="15000"/>
                </a:schemeClr>
              </a:solidFill>
              <a:latin typeface="+mn-ea"/>
              <a:cs typeface="+mn-ea"/>
            </a:endParaRPr>
          </a:p>
        </p:txBody>
      </p:sp>
    </p:spTree>
    <p:custDataLst>
      <p:tags r:id="rId10"/>
    </p:custData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true"/>
          </p:cNvSpPr>
          <p:nvPr>
            <p:ph type="title"/>
            <p:custDataLst>
              <p:tags r:id="rId1"/>
            </p:custDataLst>
          </p:nvPr>
        </p:nvSpPr>
        <p:spPr/>
        <p:txBody>
          <a:bodyPr/>
          <a:lstStyle/>
          <a:p>
            <a:r>
              <a:rPr lang="zh-CN" altLang="en-US">
                <a:sym typeface="+mn-ea"/>
              </a:rPr>
              <a:t>软件工程的定义和目标</a:t>
            </a:r>
            <a:endParaRPr lang="zh-CN" altLang="en-US" dirty="0">
              <a:sym typeface="+mn-ea"/>
            </a:endParaRPr>
          </a:p>
        </p:txBody>
      </p:sp>
      <p:sp>
        <p:nvSpPr>
          <p:cNvPr id="12" name="矩形 11"/>
          <p:cNvSpPr/>
          <p:nvPr>
            <p:custDataLst>
              <p:tags r:id="rId2"/>
            </p:custDataLst>
          </p:nvPr>
        </p:nvSpPr>
        <p:spPr>
          <a:xfrm>
            <a:off x="581493" y="1918268"/>
            <a:ext cx="10800080" cy="3731025"/>
          </a:xfrm>
          <a:prstGeom prst="rect">
            <a:avLst/>
          </a:prstGeom>
          <a:solidFill>
            <a:schemeClr val="accent1">
              <a:lumMod val="10000"/>
              <a:lumOff val="90000"/>
            </a:schemeClr>
          </a:solidFill>
          <a:ln w="9525" cap="flat" cmpd="sng" algn="ctr">
            <a:noFill/>
            <a:prstDash val="solid"/>
            <a:miter lim="800000"/>
            <a:headEnd type="none" w="med" len="med"/>
            <a:tailEnd type="none" w="med" len="med"/>
          </a:ln>
          <a:effectLst>
            <a:outerShdw blurRad="101600" sx="102000" sy="102000" algn="ctr" rotWithShape="0">
              <a:schemeClr val="accent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CN" altLang="en-US" b="0" i="0">
                <a:solidFill>
                  <a:srgbClr val="333333"/>
                </a:solidFill>
                <a:effectLst/>
                <a:latin typeface="PingFang SC"/>
              </a:rPr>
              <a:t>‌</a:t>
            </a:r>
            <a:endParaRPr lang="zh-CN" altLang="en-US" sz="1800">
              <a:solidFill>
                <a:srgbClr val="FFFFFF"/>
              </a:solidFill>
              <a:latin typeface="+mn-ea"/>
              <a:cs typeface="+mn-ea"/>
              <a:sym typeface="+mn-ea"/>
            </a:endParaRPr>
          </a:p>
        </p:txBody>
      </p:sp>
      <p:pic>
        <p:nvPicPr>
          <p:cNvPr id="5" name="图片 4" descr="/data/temp/f07d5ed5-9c1a-11ef-9c6d-766ca3f0055e.jpg@base@tag=imgScale&amp;m=1&amp;w=247&amp;h=247&amp;q=95f07d5ed5-9c1a-11ef-9c6d-766ca3f0055e"/>
          <p:cNvPicPr>
            <a:picLocks noChangeAspect="true"/>
          </p:cNvPicPr>
          <p:nvPr>
            <p:custDataLst>
              <p:tags r:id="rId3"/>
            </p:custDataLst>
          </p:nvPr>
        </p:nvPicPr>
        <p:blipFill>
          <a:blip r:embed="rId4"/>
          <a:srcRect l="18750" r="4062"/>
          <a:stretch>
            <a:fillRect/>
          </a:stretch>
        </p:blipFill>
        <p:spPr>
          <a:xfrm>
            <a:off x="810427" y="1918267"/>
            <a:ext cx="1788394" cy="3271353"/>
          </a:xfrm>
          <a:custGeom>
            <a:avLst/>
            <a:gdLst>
              <a:gd name="connsiteX0" fmla="*/ 516600 w 1033200"/>
              <a:gd name="connsiteY0" fmla="*/ 0 h 1033200"/>
              <a:gd name="connsiteX1" fmla="*/ 1033200 w 1033200"/>
              <a:gd name="connsiteY1" fmla="*/ 516600 h 1033200"/>
              <a:gd name="connsiteX2" fmla="*/ 516600 w 1033200"/>
              <a:gd name="connsiteY2" fmla="*/ 1033200 h 1033200"/>
              <a:gd name="connsiteX3" fmla="*/ 0 w 1033200"/>
              <a:gd name="connsiteY3" fmla="*/ 516600 h 1033200"/>
              <a:gd name="connsiteX4" fmla="*/ 516600 w 1033200"/>
              <a:gd name="connsiteY4" fmla="*/ 0 h 10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200" h="1033200">
                <a:moveTo>
                  <a:pt x="516600" y="0"/>
                </a:moveTo>
                <a:cubicBezTo>
                  <a:pt x="801910" y="0"/>
                  <a:pt x="1033200" y="231290"/>
                  <a:pt x="1033200" y="516600"/>
                </a:cubicBezTo>
                <a:cubicBezTo>
                  <a:pt x="1033200" y="801910"/>
                  <a:pt x="801910" y="1033200"/>
                  <a:pt x="516600" y="1033200"/>
                </a:cubicBezTo>
                <a:cubicBezTo>
                  <a:pt x="231290" y="1033200"/>
                  <a:pt x="0" y="801910"/>
                  <a:pt x="0" y="516600"/>
                </a:cubicBezTo>
                <a:cubicBezTo>
                  <a:pt x="0" y="231290"/>
                  <a:pt x="231290" y="0"/>
                  <a:pt x="516600" y="0"/>
                </a:cubicBezTo>
                <a:close/>
              </a:path>
            </a:pathLst>
          </a:custGeom>
          <a:ln w="9525" cap="flat" cmpd="sng" algn="ctr">
            <a:solidFill>
              <a:schemeClr val="dk1">
                <a:lumMod val="40000"/>
                <a:lumOff val="60000"/>
                <a:alpha val="20000"/>
              </a:schemeClr>
            </a:solidFill>
            <a:prstDash val="solid"/>
            <a:round/>
            <a:headEnd type="none" w="med" len="med"/>
            <a:tailEnd type="none" w="med" len="med"/>
          </a:ln>
        </p:spPr>
      </p:pic>
      <p:sp>
        <p:nvSpPr>
          <p:cNvPr id="6" name="矩形 5"/>
          <p:cNvSpPr/>
          <p:nvPr>
            <p:custDataLst>
              <p:tags r:id="rId5"/>
            </p:custDataLst>
          </p:nvPr>
        </p:nvSpPr>
        <p:spPr>
          <a:xfrm>
            <a:off x="2690027" y="1984599"/>
            <a:ext cx="2876268" cy="756338"/>
          </a:xfrm>
          <a:prstGeom prst="rect">
            <a:avLst/>
          </a:prstGeom>
          <a:noFill/>
        </p:spPr>
        <p:txBody>
          <a:bodyPr wrap="square" lIns="0" tIns="0" rIns="0" bIns="0" rtlCol="0" anchor="ctr" anchorCtr="false">
            <a:noAutofit/>
          </a:bodyPr>
          <a:lstStyle/>
          <a:p>
            <a:pPr>
              <a:spcBef>
                <a:spcPct val="0"/>
              </a:spcBef>
              <a:spcAft>
                <a:spcPct val="0"/>
              </a:spcAft>
            </a:pPr>
            <a:r>
              <a:rPr lang="zh-CN" altLang="en-US" sz="3200" b="1" dirty="0">
                <a:solidFill>
                  <a:schemeClr val="accent1"/>
                </a:solidFill>
                <a:latin typeface="+mn-ea"/>
                <a:cs typeface="+mn-ea"/>
                <a:sym typeface="+mn-ea"/>
              </a:rPr>
              <a:t>定义</a:t>
            </a:r>
            <a:endParaRPr lang="zh-CN" altLang="en-US" sz="3200" b="1" dirty="0">
              <a:solidFill>
                <a:schemeClr val="accent1"/>
              </a:solidFill>
              <a:latin typeface="+mn-ea"/>
              <a:cs typeface="+mn-ea"/>
              <a:sym typeface="+mn-ea"/>
            </a:endParaRPr>
          </a:p>
        </p:txBody>
      </p:sp>
      <p:sp>
        <p:nvSpPr>
          <p:cNvPr id="8" name="矩形 7"/>
          <p:cNvSpPr/>
          <p:nvPr>
            <p:custDataLst>
              <p:tags r:id="rId6"/>
            </p:custDataLst>
          </p:nvPr>
        </p:nvSpPr>
        <p:spPr>
          <a:xfrm>
            <a:off x="2882532" y="2740937"/>
            <a:ext cx="6959299" cy="2047566"/>
          </a:xfrm>
          <a:prstGeom prst="rect">
            <a:avLst/>
          </a:prstGeom>
          <a:noFill/>
        </p:spPr>
        <p:txBody>
          <a:bodyPr wrap="square" lIns="0" tIns="0" rIns="0" bIns="0" rtlCol="0" anchor="ctr" anchorCtr="false">
            <a:noAutofit/>
          </a:bodyPr>
          <a:lstStyle/>
          <a:p>
            <a:pPr>
              <a:spcBef>
                <a:spcPct val="0"/>
              </a:spcBef>
              <a:spcAft>
                <a:spcPct val="0"/>
              </a:spcAft>
            </a:pPr>
            <a:endParaRPr lang="zh-CN" altLang="en-US" sz="2400" b="1" dirty="0">
              <a:solidFill>
                <a:schemeClr val="accent1"/>
              </a:solidFill>
              <a:latin typeface="+mn-ea"/>
              <a:cs typeface="+mn-ea"/>
              <a:sym typeface="+mn-ea"/>
            </a:endParaRPr>
          </a:p>
        </p:txBody>
      </p:sp>
      <p:sp>
        <p:nvSpPr>
          <p:cNvPr id="9" name="矩形 8"/>
          <p:cNvSpPr/>
          <p:nvPr>
            <p:custDataLst>
              <p:tags r:id="rId7"/>
            </p:custDataLst>
          </p:nvPr>
        </p:nvSpPr>
        <p:spPr>
          <a:xfrm>
            <a:off x="3074887" y="2616370"/>
            <a:ext cx="7536815" cy="2334819"/>
          </a:xfrm>
          <a:prstGeom prst="rect">
            <a:avLst/>
          </a:prstGeom>
          <a:noFill/>
        </p:spPr>
        <p:txBody>
          <a:bodyPr wrap="square" lIns="0" tIns="0" rIns="0" bIns="0" rtlCol="0" anchor="ctr" anchorCtr="false">
            <a:noAutofit/>
          </a:bodyPr>
          <a:lstStyle/>
          <a:p>
            <a:pPr>
              <a:spcBef>
                <a:spcPct val="0"/>
              </a:spcBef>
              <a:spcAft>
                <a:spcPct val="0"/>
              </a:spcAft>
            </a:pPr>
            <a:r>
              <a:rPr lang="zh-CN" altLang="en-US" sz="2000"/>
              <a:t>‌    </a:t>
            </a:r>
            <a:r>
              <a:rPr lang="zh-CN" altLang="en-US" b="1">
                <a:effectLst/>
                <a:latin typeface="PingFang SC"/>
              </a:rPr>
              <a:t>软件工程</a:t>
            </a:r>
            <a:r>
              <a:rPr lang="zh-CN" altLang="en-US"/>
              <a:t>‌</a:t>
            </a:r>
            <a:r>
              <a:rPr lang="zh-CN" altLang="en-US" b="0" i="0">
                <a:solidFill>
                  <a:srgbClr val="333333"/>
                </a:solidFill>
                <a:effectLst/>
                <a:latin typeface="PingFang SC"/>
              </a:rPr>
              <a:t>是一门研究大规模软件开发方法、工具和管理的工程科学，旨在按工程化的原则和方法来组织和规范软件开发过程。它主要研究与软件开发各个工作流程相关的先进实用的软件开发方法、技术和工具。</a:t>
            </a:r>
            <a:endParaRPr lang="en-US" altLang="zh-CN" b="0" i="0">
              <a:solidFill>
                <a:srgbClr val="333333"/>
              </a:solidFill>
              <a:effectLst/>
              <a:latin typeface="PingFang SC"/>
            </a:endParaRPr>
          </a:p>
          <a:p>
            <a:pPr>
              <a:spcBef>
                <a:spcPct val="0"/>
              </a:spcBef>
              <a:spcAft>
                <a:spcPct val="0"/>
              </a:spcAft>
            </a:pPr>
            <a:endParaRPr lang="en-US" altLang="zh-CN" b="0" i="0">
              <a:solidFill>
                <a:srgbClr val="333333"/>
              </a:solidFill>
              <a:effectLst/>
              <a:latin typeface="PingFang SC"/>
            </a:endParaRPr>
          </a:p>
          <a:p>
            <a:pPr>
              <a:spcBef>
                <a:spcPct val="0"/>
              </a:spcBef>
              <a:spcAft>
                <a:spcPct val="0"/>
              </a:spcAft>
            </a:pPr>
            <a:r>
              <a:rPr lang="en-US" altLang="zh-CN" sz="2400">
                <a:solidFill>
                  <a:srgbClr val="333333"/>
                </a:solidFill>
                <a:latin typeface="PingFang SC"/>
              </a:rPr>
              <a:t>    </a:t>
            </a:r>
            <a:r>
              <a:rPr lang="zh-CN" altLang="en-US">
                <a:solidFill>
                  <a:srgbClr val="F73131"/>
                </a:solidFill>
                <a:latin typeface="Arial" panose="02080604020202020204" pitchFamily="34" charset="0"/>
              </a:rPr>
              <a:t>软件工程是研究和应用如何以系统性的、规范化的、可定量的过程化方法去开发和维护软件</a:t>
            </a:r>
            <a:r>
              <a:rPr lang="zh-CN" altLang="en-US">
                <a:solidFill>
                  <a:srgbClr val="333333"/>
                </a:solidFill>
                <a:latin typeface="Arial" panose="02080604020202020204" pitchFamily="34" charset="0"/>
              </a:rPr>
              <a:t>，以及如何把经过时间考验而证明正确的管理技术和当前能够得到的最好的技术方法结合起来。</a:t>
            </a:r>
            <a:r>
              <a:rPr lang="zh-CN" altLang="en-US" sz="2400" b="0" i="0">
                <a:solidFill>
                  <a:srgbClr val="333333"/>
                </a:solidFill>
                <a:effectLst/>
                <a:latin typeface="PingFang SC"/>
              </a:rPr>
              <a:t>‌</a:t>
            </a:r>
            <a:endParaRPr lang="zh-CN" altLang="en-US" b="1" dirty="0">
              <a:solidFill>
                <a:schemeClr val="accent1"/>
              </a:solidFill>
              <a:latin typeface="+mn-ea"/>
              <a:cs typeface="+mn-ea"/>
              <a:sym typeface="+mn-ea"/>
            </a:endParaRPr>
          </a:p>
        </p:txBody>
      </p:sp>
    </p:spTree>
    <p:custDataLst>
      <p:tags r:id="rId8"/>
    </p:custData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true"/>
          </p:cNvSpPr>
          <p:nvPr>
            <p:ph type="title"/>
            <p:custDataLst>
              <p:tags r:id="rId1"/>
            </p:custDataLst>
          </p:nvPr>
        </p:nvSpPr>
        <p:spPr/>
        <p:txBody>
          <a:bodyPr/>
          <a:lstStyle/>
          <a:p>
            <a:r>
              <a:rPr lang="zh-CN" altLang="en-US">
                <a:sym typeface="+mn-ea"/>
              </a:rPr>
              <a:t>软件工程的定义和目标</a:t>
            </a:r>
            <a:endParaRPr lang="zh-CN" altLang="en-US" dirty="0">
              <a:sym typeface="+mn-ea"/>
            </a:endParaRPr>
          </a:p>
        </p:txBody>
      </p:sp>
      <p:sp>
        <p:nvSpPr>
          <p:cNvPr id="12" name="矩形 11"/>
          <p:cNvSpPr/>
          <p:nvPr>
            <p:custDataLst>
              <p:tags r:id="rId2"/>
            </p:custDataLst>
          </p:nvPr>
        </p:nvSpPr>
        <p:spPr>
          <a:xfrm>
            <a:off x="581493" y="1918268"/>
            <a:ext cx="10800080" cy="3731025"/>
          </a:xfrm>
          <a:prstGeom prst="rect">
            <a:avLst/>
          </a:prstGeom>
          <a:solidFill>
            <a:schemeClr val="accent1">
              <a:lumMod val="10000"/>
              <a:lumOff val="90000"/>
            </a:schemeClr>
          </a:solidFill>
          <a:ln w="9525" cap="flat" cmpd="sng" algn="ctr">
            <a:noFill/>
            <a:prstDash val="solid"/>
            <a:miter lim="800000"/>
            <a:headEnd type="none" w="med" len="med"/>
            <a:tailEnd type="none" w="med" len="med"/>
          </a:ln>
          <a:effectLst>
            <a:outerShdw blurRad="101600" sx="102000" sy="102000" algn="ctr" rotWithShape="0">
              <a:schemeClr val="accent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CN" altLang="en-US" b="0" i="0">
                <a:solidFill>
                  <a:srgbClr val="333333"/>
                </a:solidFill>
                <a:effectLst/>
                <a:latin typeface="PingFang SC"/>
              </a:rPr>
              <a:t>‌</a:t>
            </a:r>
            <a:endParaRPr lang="zh-CN" altLang="en-US" sz="1800">
              <a:solidFill>
                <a:srgbClr val="FFFFFF"/>
              </a:solidFill>
              <a:latin typeface="+mn-ea"/>
              <a:cs typeface="+mn-ea"/>
              <a:sym typeface="+mn-ea"/>
            </a:endParaRPr>
          </a:p>
        </p:txBody>
      </p:sp>
      <p:sp>
        <p:nvSpPr>
          <p:cNvPr id="6" name="矩形 5"/>
          <p:cNvSpPr/>
          <p:nvPr>
            <p:custDataLst>
              <p:tags r:id="rId3"/>
            </p:custDataLst>
          </p:nvPr>
        </p:nvSpPr>
        <p:spPr>
          <a:xfrm>
            <a:off x="2690027" y="1984599"/>
            <a:ext cx="2876268" cy="756338"/>
          </a:xfrm>
          <a:prstGeom prst="rect">
            <a:avLst/>
          </a:prstGeom>
          <a:noFill/>
        </p:spPr>
        <p:txBody>
          <a:bodyPr wrap="square" lIns="0" tIns="0" rIns="0" bIns="0" rtlCol="0" anchor="ctr" anchorCtr="false">
            <a:noAutofit/>
          </a:bodyPr>
          <a:lstStyle/>
          <a:p>
            <a:pPr>
              <a:spcBef>
                <a:spcPct val="0"/>
              </a:spcBef>
              <a:spcAft>
                <a:spcPct val="0"/>
              </a:spcAft>
            </a:pPr>
            <a:r>
              <a:rPr lang="zh-CN" altLang="en-US" sz="3200" b="1">
                <a:solidFill>
                  <a:schemeClr val="accent1"/>
                </a:solidFill>
                <a:latin typeface="+mn-ea"/>
                <a:cs typeface="+mn-ea"/>
                <a:sym typeface="+mn-ea"/>
              </a:rPr>
              <a:t>目标</a:t>
            </a:r>
            <a:endParaRPr lang="zh-CN" altLang="en-US" sz="3200" b="1" dirty="0">
              <a:solidFill>
                <a:schemeClr val="accent1"/>
              </a:solidFill>
              <a:latin typeface="+mn-ea"/>
              <a:cs typeface="+mn-ea"/>
              <a:sym typeface="+mn-ea"/>
            </a:endParaRPr>
          </a:p>
        </p:txBody>
      </p:sp>
      <p:sp>
        <p:nvSpPr>
          <p:cNvPr id="8" name="矩形 7"/>
          <p:cNvSpPr/>
          <p:nvPr>
            <p:custDataLst>
              <p:tags r:id="rId4"/>
            </p:custDataLst>
          </p:nvPr>
        </p:nvSpPr>
        <p:spPr>
          <a:xfrm>
            <a:off x="2882532" y="2740937"/>
            <a:ext cx="6959299" cy="2047566"/>
          </a:xfrm>
          <a:prstGeom prst="rect">
            <a:avLst/>
          </a:prstGeom>
          <a:noFill/>
        </p:spPr>
        <p:txBody>
          <a:bodyPr wrap="square" lIns="0" tIns="0" rIns="0" bIns="0" rtlCol="0" anchor="ctr" anchorCtr="false">
            <a:noAutofit/>
          </a:bodyPr>
          <a:lstStyle/>
          <a:p>
            <a:pPr>
              <a:spcBef>
                <a:spcPct val="0"/>
              </a:spcBef>
              <a:spcAft>
                <a:spcPct val="0"/>
              </a:spcAft>
            </a:pPr>
            <a:endParaRPr lang="zh-CN" altLang="en-US" sz="2400" b="1" dirty="0">
              <a:solidFill>
                <a:schemeClr val="accent1"/>
              </a:solidFill>
              <a:latin typeface="+mn-ea"/>
              <a:cs typeface="+mn-ea"/>
              <a:sym typeface="+mn-ea"/>
            </a:endParaRPr>
          </a:p>
        </p:txBody>
      </p:sp>
      <p:sp>
        <p:nvSpPr>
          <p:cNvPr id="9" name="矩形 8"/>
          <p:cNvSpPr/>
          <p:nvPr>
            <p:custDataLst>
              <p:tags r:id="rId5"/>
            </p:custDataLst>
          </p:nvPr>
        </p:nvSpPr>
        <p:spPr>
          <a:xfrm>
            <a:off x="3074887" y="2616370"/>
            <a:ext cx="7536815" cy="2334819"/>
          </a:xfrm>
          <a:prstGeom prst="rect">
            <a:avLst/>
          </a:prstGeom>
          <a:noFill/>
        </p:spPr>
        <p:txBody>
          <a:bodyPr wrap="square" lIns="0" tIns="0" rIns="0" bIns="0" rtlCol="0" anchor="ctr" anchorCtr="false">
            <a:noAutofit/>
          </a:bodyPr>
          <a:lstStyle/>
          <a:p>
            <a:pPr>
              <a:lnSpc>
                <a:spcPct val="150000"/>
              </a:lnSpc>
              <a:spcBef>
                <a:spcPct val="0"/>
              </a:spcBef>
              <a:spcAft>
                <a:spcPct val="0"/>
              </a:spcAft>
            </a:pPr>
            <a:r>
              <a:rPr lang="zh-CN" altLang="en-US" sz="2000"/>
              <a:t>‌     </a:t>
            </a:r>
            <a:r>
              <a:rPr lang="zh-CN" altLang="en-US" b="0" i="0">
                <a:solidFill>
                  <a:srgbClr val="333333"/>
                </a:solidFill>
                <a:effectLst/>
                <a:latin typeface="PingFang SC"/>
              </a:rPr>
              <a:t>软件工程的核心目标是</a:t>
            </a:r>
            <a:r>
              <a:rPr lang="zh-CN" altLang="en-US" b="0" i="0">
                <a:solidFill>
                  <a:srgbClr val="FF0000"/>
                </a:solidFill>
                <a:effectLst/>
                <a:latin typeface="PingFang SC"/>
              </a:rPr>
              <a:t>培养具有扎实的软件理论基础和知识，能够从事大型软件项目系统分析、设计、编程、测试和软件项目管理等工作的复合型、实用型高层次软件工程技术人才</a:t>
            </a:r>
            <a:r>
              <a:rPr lang="zh-CN" altLang="en-US" b="0" i="0">
                <a:solidFill>
                  <a:srgbClr val="333333"/>
                </a:solidFill>
                <a:effectLst/>
                <a:latin typeface="PingFang SC"/>
              </a:rPr>
              <a:t>。该学科涵盖软件工程学科和计算机学科的基本理论、基础知识、基本技能的研究，包括软件的分析与开发、计算机应用系统、计算机网络系统的设计与开发等专业内容。</a:t>
            </a:r>
            <a:r>
              <a:rPr lang="zh-CN" altLang="en-US" sz="2400" b="0" i="0">
                <a:solidFill>
                  <a:srgbClr val="333333"/>
                </a:solidFill>
                <a:effectLst/>
                <a:latin typeface="PingFang SC"/>
              </a:rPr>
              <a:t>‌</a:t>
            </a:r>
            <a:endParaRPr lang="zh-CN" altLang="en-US" b="1" dirty="0">
              <a:solidFill>
                <a:schemeClr val="accent1"/>
              </a:solidFill>
              <a:latin typeface="+mn-ea"/>
              <a:cs typeface="+mn-ea"/>
              <a:sym typeface="+mn-ea"/>
            </a:endParaRPr>
          </a:p>
        </p:txBody>
      </p:sp>
      <p:pic>
        <p:nvPicPr>
          <p:cNvPr id="2" name="图片 1" descr="/data/temp/f07d5f04-9c1a-11ef-9c6d-766ca3f0055e.jpg@base@tag=imgScale&amp;m=1&amp;w=247&amp;h=247&amp;q=95f07d5f04-9c1a-11ef-9c6d-766ca3f0055e"/>
          <p:cNvPicPr>
            <a:picLocks noChangeAspect="true"/>
          </p:cNvPicPr>
          <p:nvPr>
            <p:custDataLst>
              <p:tags r:id="rId6"/>
            </p:custDataLst>
          </p:nvPr>
        </p:nvPicPr>
        <p:blipFill>
          <a:blip r:embed="rId7"/>
          <a:srcRect l="16622" r="16622"/>
          <a:stretch>
            <a:fillRect/>
          </a:stretch>
        </p:blipFill>
        <p:spPr>
          <a:xfrm>
            <a:off x="1165050" y="2540635"/>
            <a:ext cx="1524977" cy="2312102"/>
          </a:xfrm>
          <a:custGeom>
            <a:avLst/>
            <a:gdLst>
              <a:gd name="connsiteX0" fmla="*/ 516600 w 1033200"/>
              <a:gd name="connsiteY0" fmla="*/ 0 h 1033200"/>
              <a:gd name="connsiteX1" fmla="*/ 1033200 w 1033200"/>
              <a:gd name="connsiteY1" fmla="*/ 516600 h 1033200"/>
              <a:gd name="connsiteX2" fmla="*/ 516600 w 1033200"/>
              <a:gd name="connsiteY2" fmla="*/ 1033200 h 1033200"/>
              <a:gd name="connsiteX3" fmla="*/ 0 w 1033200"/>
              <a:gd name="connsiteY3" fmla="*/ 516600 h 1033200"/>
              <a:gd name="connsiteX4" fmla="*/ 516600 w 1033200"/>
              <a:gd name="connsiteY4" fmla="*/ 0 h 10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200" h="1033200">
                <a:moveTo>
                  <a:pt x="516600" y="0"/>
                </a:moveTo>
                <a:cubicBezTo>
                  <a:pt x="801910" y="0"/>
                  <a:pt x="1033200" y="231290"/>
                  <a:pt x="1033200" y="516600"/>
                </a:cubicBezTo>
                <a:cubicBezTo>
                  <a:pt x="1033200" y="801910"/>
                  <a:pt x="801910" y="1033200"/>
                  <a:pt x="516600" y="1033200"/>
                </a:cubicBezTo>
                <a:cubicBezTo>
                  <a:pt x="231290" y="1033200"/>
                  <a:pt x="0" y="801910"/>
                  <a:pt x="0" y="516600"/>
                </a:cubicBezTo>
                <a:cubicBezTo>
                  <a:pt x="0" y="231290"/>
                  <a:pt x="231290" y="0"/>
                  <a:pt x="516600" y="0"/>
                </a:cubicBezTo>
                <a:close/>
              </a:path>
            </a:pathLst>
          </a:custGeom>
          <a:ln w="9525" cap="flat" cmpd="sng" algn="ctr">
            <a:solidFill>
              <a:schemeClr val="dk1">
                <a:lumMod val="40000"/>
                <a:lumOff val="60000"/>
                <a:alpha val="20000"/>
              </a:schemeClr>
            </a:solidFill>
            <a:prstDash val="solid"/>
            <a:round/>
            <a:headEnd type="none" w="med" len="med"/>
            <a:tailEnd type="none" w="med" len="med"/>
          </a:ln>
        </p:spPr>
      </p:pic>
    </p:spTree>
    <p:custDataLst>
      <p:tags r:id="rId8"/>
    </p:custData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true"/>
          </p:cNvSpPr>
          <p:nvPr>
            <p:ph type="title"/>
            <p:custDataLst>
              <p:tags r:id="rId1"/>
            </p:custDataLst>
          </p:nvPr>
        </p:nvSpPr>
        <p:spPr>
          <a:xfrm>
            <a:off x="751473" y="107616"/>
            <a:ext cx="10800080" cy="880110"/>
          </a:xfrm>
        </p:spPr>
        <p:txBody>
          <a:bodyPr>
            <a:normAutofit/>
          </a:bodyPr>
          <a:lstStyle/>
          <a:p>
            <a:pPr lvl="0"/>
            <a:r>
              <a:rPr lang="zh-CN" altLang="en-US"/>
              <a:t>软件工程的七条基本原理</a:t>
            </a:r>
            <a:endParaRPr lang="zh-CN" altLang="en-US" b="0"/>
          </a:p>
        </p:txBody>
      </p:sp>
      <p:sp>
        <p:nvSpPr>
          <p:cNvPr id="12" name="圆角矩形 11"/>
          <p:cNvSpPr/>
          <p:nvPr>
            <p:custDataLst>
              <p:tags r:id="rId2"/>
            </p:custDataLst>
          </p:nvPr>
        </p:nvSpPr>
        <p:spPr>
          <a:xfrm>
            <a:off x="3072197" y="1491915"/>
            <a:ext cx="8154670" cy="4612105"/>
          </a:xfrm>
          <a:prstGeom prst="roundRect">
            <a:avLst>
              <a:gd name="adj" fmla="val 15256"/>
            </a:avLst>
          </a:prstGeom>
          <a:gradFill>
            <a:gsLst>
              <a:gs pos="0">
                <a:schemeClr val="accent1">
                  <a:lumMod val="20000"/>
                  <a:lumOff val="80000"/>
                  <a:alpha val="0"/>
                </a:schemeClr>
              </a:gs>
              <a:gs pos="100000">
                <a:schemeClr val="accent1">
                  <a:lumMod val="20000"/>
                  <a:lumOff val="80000"/>
                  <a:alpha val="44000"/>
                </a:schemeClr>
              </a:gs>
            </a:gsLst>
            <a:lin ang="10800000" scaled="false"/>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algn="just" fontAlgn="b">
              <a:lnSpc>
                <a:spcPct val="200000"/>
              </a:lnSpc>
              <a:spcBef>
                <a:spcPct val="0"/>
              </a:spcBef>
              <a:spcAft>
                <a:spcPct val="0"/>
              </a:spcAft>
            </a:pPr>
            <a:r>
              <a:rPr lang="zh-CN" altLang="en-US" sz="1600">
                <a:solidFill>
                  <a:schemeClr val="tx1"/>
                </a:solidFill>
                <a:sym typeface="+mn-ea"/>
              </a:rPr>
              <a:t>软件系统往往非常复杂，它们由大量的模块、类、函数和对象组成。软件工程的第一条基本原理是要管理复杂性。在软件开发的过程中，需要采用一些有效的方法来控制和管理软件的复杂性。比如分层设计、模块化设计和面向对象编程等。分层设计是将软件系统按照不同的层次进行划分，每一层都有着不同的功能和责任。这种设计方法可以使得软件系统更加清晰和易于维护。模块化设计是将软件系统分解成若干个独立的模块，每个模块都有着自己的功能和接口。这种设计方法可以提高软件的可重用性和可维护性。面向对象编程则是将软件系统看作是由对象组成的，每个对象都有着自己的属性和方法。这种编程方法可以使得软件系统更加灵活和易于扩展。</a:t>
            </a:r>
            <a:endParaRPr lang="zh-CN" altLang="en-US" sz="1600">
              <a:solidFill>
                <a:schemeClr val="tx1"/>
              </a:solidFill>
              <a:sym typeface="+mn-ea"/>
            </a:endParaRPr>
          </a:p>
        </p:txBody>
      </p:sp>
      <p:sp>
        <p:nvSpPr>
          <p:cNvPr id="36" name="圆角矩形 35"/>
          <p:cNvSpPr/>
          <p:nvPr>
            <p:custDataLst>
              <p:tags r:id="rId3"/>
            </p:custDataLst>
          </p:nvPr>
        </p:nvSpPr>
        <p:spPr>
          <a:xfrm>
            <a:off x="751473" y="3069000"/>
            <a:ext cx="2088000" cy="720000"/>
          </a:xfrm>
          <a:prstGeom prst="roundRect">
            <a:avLst>
              <a:gd name="adj" fmla="val 14111"/>
            </a:avLst>
          </a:prstGeom>
          <a:solidFill>
            <a:schemeClr val="accent1"/>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spcBef>
                <a:spcPct val="0"/>
              </a:spcBef>
              <a:spcAft>
                <a:spcPct val="0"/>
              </a:spcAft>
            </a:pPr>
            <a:r>
              <a:rPr lang="zh-CN" altLang="en-US" sz="2000" b="1">
                <a:solidFill>
                  <a:schemeClr val="lt1">
                    <a:lumMod val="100000"/>
                  </a:schemeClr>
                </a:solidFill>
                <a:latin typeface="+mn-ea"/>
                <a:cs typeface="+mn-ea"/>
                <a:sym typeface="+mn-ea"/>
              </a:rPr>
              <a:t>一、管理复杂性</a:t>
            </a:r>
            <a:endParaRPr lang="zh-CN" altLang="en-US" sz="2000" b="1">
              <a:solidFill>
                <a:schemeClr val="lt1">
                  <a:lumMod val="100000"/>
                </a:schemeClr>
              </a:solidFill>
              <a:latin typeface="+mn-ea"/>
              <a:cs typeface="+mn-ea"/>
              <a:sym typeface="+mn-ea"/>
            </a:endParaRPr>
          </a:p>
        </p:txBody>
      </p:sp>
      <p:sp>
        <p:nvSpPr>
          <p:cNvPr id="13" name="矩形 12"/>
          <p:cNvSpPr/>
          <p:nvPr>
            <p:custDataLst>
              <p:tags r:id="rId4"/>
            </p:custDataLst>
          </p:nvPr>
        </p:nvSpPr>
        <p:spPr>
          <a:xfrm>
            <a:off x="2969895" y="1582420"/>
            <a:ext cx="8526780" cy="1198880"/>
          </a:xfrm>
          <a:prstGeom prst="rect">
            <a:avLst/>
          </a:prstGeom>
          <a:noFill/>
        </p:spPr>
        <p:txBody>
          <a:bodyPr wrap="square" lIns="0" tIns="0" rIns="0" bIns="0" rtlCol="0" anchor="ctr" anchorCtr="false">
            <a:noAutofit/>
          </a:bodyPr>
          <a:lstStyle/>
          <a:p>
            <a:pPr algn="l">
              <a:lnSpc>
                <a:spcPct val="150000"/>
              </a:lnSpc>
              <a:spcBef>
                <a:spcPct val="0"/>
              </a:spcBef>
              <a:spcAft>
                <a:spcPct val="0"/>
              </a:spcAft>
            </a:pPr>
            <a:br>
              <a:rPr lang="zh-CN" altLang="en-US" sz="1600">
                <a:sym typeface="+mn-ea"/>
              </a:rPr>
            </a:br>
            <a:endParaRPr lang="zh-CN" altLang="en-US" sz="1600">
              <a:solidFill>
                <a:schemeClr val="tx1">
                  <a:lumMod val="85000"/>
                  <a:lumOff val="15000"/>
                </a:schemeClr>
              </a:solidFill>
              <a:latin typeface="+mn-ea"/>
              <a:cs typeface="+mn-ea"/>
            </a:endParaRPr>
          </a:p>
        </p:txBody>
      </p:sp>
      <p:sp>
        <p:nvSpPr>
          <p:cNvPr id="2" name="矩形 1"/>
          <p:cNvSpPr/>
          <p:nvPr>
            <p:custDataLst>
              <p:tags r:id="rId5"/>
            </p:custDataLst>
          </p:nvPr>
        </p:nvSpPr>
        <p:spPr>
          <a:xfrm>
            <a:off x="2969895" y="4669790"/>
            <a:ext cx="8527415" cy="1332865"/>
          </a:xfrm>
          <a:prstGeom prst="rect">
            <a:avLst/>
          </a:prstGeom>
          <a:noFill/>
        </p:spPr>
        <p:txBody>
          <a:bodyPr wrap="square" lIns="0" tIns="0" rIns="0" bIns="0" rtlCol="0" anchor="ctr" anchorCtr="false">
            <a:noAutofit/>
          </a:bodyPr>
          <a:lstStyle/>
          <a:p>
            <a:pPr algn="just" fontAlgn="b">
              <a:lnSpc>
                <a:spcPct val="150000"/>
              </a:lnSpc>
              <a:spcBef>
                <a:spcPct val="0"/>
              </a:spcBef>
              <a:spcAft>
                <a:spcPct val="0"/>
              </a:spcAft>
            </a:pPr>
            <a:endParaRPr lang="zh-CN" altLang="en-US" sz="1600">
              <a:solidFill>
                <a:schemeClr val="tx1">
                  <a:lumMod val="85000"/>
                  <a:lumOff val="15000"/>
                </a:schemeClr>
              </a:solidFill>
              <a:latin typeface="+mn-ea"/>
              <a:cs typeface="+mn-ea"/>
            </a:endParaRPr>
          </a:p>
        </p:txBody>
      </p:sp>
    </p:spTree>
    <p:custDataLst>
      <p:tags r:id="rId6"/>
    </p:custData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true"/>
          </p:cNvSpPr>
          <p:nvPr>
            <p:ph type="title"/>
            <p:custDataLst>
              <p:tags r:id="rId1"/>
            </p:custDataLst>
          </p:nvPr>
        </p:nvSpPr>
        <p:spPr>
          <a:xfrm>
            <a:off x="751473" y="107616"/>
            <a:ext cx="10800080" cy="880110"/>
          </a:xfrm>
        </p:spPr>
        <p:txBody>
          <a:bodyPr>
            <a:normAutofit/>
          </a:bodyPr>
          <a:lstStyle/>
          <a:p>
            <a:pPr lvl="0"/>
            <a:r>
              <a:rPr lang="zh-CN" altLang="en-US"/>
              <a:t>软件工程的七条基本原理</a:t>
            </a:r>
            <a:endParaRPr lang="zh-CN" altLang="en-US" b="0"/>
          </a:p>
        </p:txBody>
      </p:sp>
      <p:sp>
        <p:nvSpPr>
          <p:cNvPr id="12" name="圆角矩形 11"/>
          <p:cNvSpPr/>
          <p:nvPr>
            <p:custDataLst>
              <p:tags r:id="rId2"/>
            </p:custDataLst>
          </p:nvPr>
        </p:nvSpPr>
        <p:spPr>
          <a:xfrm>
            <a:off x="3072197" y="1491915"/>
            <a:ext cx="8154670" cy="4612105"/>
          </a:xfrm>
          <a:prstGeom prst="roundRect">
            <a:avLst>
              <a:gd name="adj" fmla="val 15256"/>
            </a:avLst>
          </a:prstGeom>
          <a:gradFill>
            <a:gsLst>
              <a:gs pos="0">
                <a:schemeClr val="accent1">
                  <a:lumMod val="20000"/>
                  <a:lumOff val="80000"/>
                  <a:alpha val="0"/>
                </a:schemeClr>
              </a:gs>
              <a:gs pos="100000">
                <a:schemeClr val="accent1">
                  <a:lumMod val="20000"/>
                  <a:lumOff val="80000"/>
                  <a:alpha val="44000"/>
                </a:schemeClr>
              </a:gs>
            </a:gsLst>
            <a:lin ang="10800000" scaled="false"/>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algn="just" fontAlgn="b">
              <a:lnSpc>
                <a:spcPct val="200000"/>
              </a:lnSpc>
              <a:spcBef>
                <a:spcPct val="0"/>
              </a:spcBef>
              <a:spcAft>
                <a:spcPct val="0"/>
              </a:spcAft>
            </a:pPr>
            <a:r>
              <a:rPr lang="zh-CN" altLang="en-US" sz="1600">
                <a:solidFill>
                  <a:schemeClr val="tx1"/>
                </a:solidFill>
                <a:sym typeface="+mn-ea"/>
              </a:rPr>
              <a:t>软件工程的第二条基本原理是建立抽象。抽象是将复杂的事物简化和概括的过程。在软件开发的过程中，需要将软件系统中的实体和行为进行抽象，以便于理解和设计。比如面向对象编程中的类和对象就是一种抽象，它们可以将现实世界中的实体和行为进行抽象和模拟。建立抽象的目的是使得软件系统更加清晰和易于理解。通过建立抽象，可以将软件系统中的复杂性进行隐藏和简化，从而使得软件系统更加易于维护和扩展。</a:t>
            </a:r>
            <a:endParaRPr lang="zh-CN" altLang="en-US" sz="1600">
              <a:solidFill>
                <a:schemeClr val="tx1"/>
              </a:solidFill>
              <a:sym typeface="+mn-ea"/>
            </a:endParaRPr>
          </a:p>
        </p:txBody>
      </p:sp>
      <p:sp>
        <p:nvSpPr>
          <p:cNvPr id="36" name="圆角矩形 35"/>
          <p:cNvSpPr/>
          <p:nvPr>
            <p:custDataLst>
              <p:tags r:id="rId3"/>
            </p:custDataLst>
          </p:nvPr>
        </p:nvSpPr>
        <p:spPr>
          <a:xfrm>
            <a:off x="751473" y="3069000"/>
            <a:ext cx="2088000" cy="720000"/>
          </a:xfrm>
          <a:prstGeom prst="roundRect">
            <a:avLst>
              <a:gd name="adj" fmla="val 14111"/>
            </a:avLst>
          </a:prstGeom>
          <a:solidFill>
            <a:schemeClr val="accent1"/>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spcBef>
                <a:spcPct val="0"/>
              </a:spcBef>
              <a:spcAft>
                <a:spcPct val="0"/>
              </a:spcAft>
            </a:pPr>
            <a:r>
              <a:rPr lang="zh-CN" altLang="en-US" sz="2000" b="1">
                <a:solidFill>
                  <a:schemeClr val="lt1">
                    <a:lumMod val="100000"/>
                  </a:schemeClr>
                </a:solidFill>
                <a:latin typeface="+mn-ea"/>
                <a:cs typeface="+mn-ea"/>
                <a:sym typeface="+mn-ea"/>
              </a:rPr>
              <a:t>二、建立抽象</a:t>
            </a:r>
            <a:endParaRPr lang="zh-CN" altLang="en-US" sz="2000" b="1">
              <a:solidFill>
                <a:schemeClr val="lt1">
                  <a:lumMod val="100000"/>
                </a:schemeClr>
              </a:solidFill>
              <a:latin typeface="+mn-ea"/>
              <a:cs typeface="+mn-ea"/>
              <a:sym typeface="+mn-ea"/>
            </a:endParaRPr>
          </a:p>
        </p:txBody>
      </p:sp>
      <p:sp>
        <p:nvSpPr>
          <p:cNvPr id="13" name="矩形 12"/>
          <p:cNvSpPr/>
          <p:nvPr>
            <p:custDataLst>
              <p:tags r:id="rId4"/>
            </p:custDataLst>
          </p:nvPr>
        </p:nvSpPr>
        <p:spPr>
          <a:xfrm>
            <a:off x="2969895" y="1582420"/>
            <a:ext cx="8526780" cy="1198880"/>
          </a:xfrm>
          <a:prstGeom prst="rect">
            <a:avLst/>
          </a:prstGeom>
          <a:noFill/>
        </p:spPr>
        <p:txBody>
          <a:bodyPr wrap="square" lIns="0" tIns="0" rIns="0" bIns="0" rtlCol="0" anchor="ctr" anchorCtr="false">
            <a:noAutofit/>
          </a:bodyPr>
          <a:lstStyle/>
          <a:p>
            <a:pPr algn="l">
              <a:lnSpc>
                <a:spcPct val="150000"/>
              </a:lnSpc>
              <a:spcBef>
                <a:spcPct val="0"/>
              </a:spcBef>
              <a:spcAft>
                <a:spcPct val="0"/>
              </a:spcAft>
            </a:pPr>
            <a:br>
              <a:rPr lang="zh-CN" altLang="en-US" sz="1600">
                <a:sym typeface="+mn-ea"/>
              </a:rPr>
            </a:br>
            <a:endParaRPr lang="zh-CN" altLang="en-US" sz="1600">
              <a:solidFill>
                <a:schemeClr val="tx1">
                  <a:lumMod val="85000"/>
                  <a:lumOff val="15000"/>
                </a:schemeClr>
              </a:solidFill>
              <a:latin typeface="+mn-ea"/>
              <a:cs typeface="+mn-ea"/>
            </a:endParaRPr>
          </a:p>
        </p:txBody>
      </p:sp>
      <p:sp>
        <p:nvSpPr>
          <p:cNvPr id="2" name="矩形 1"/>
          <p:cNvSpPr/>
          <p:nvPr>
            <p:custDataLst>
              <p:tags r:id="rId5"/>
            </p:custDataLst>
          </p:nvPr>
        </p:nvSpPr>
        <p:spPr>
          <a:xfrm>
            <a:off x="2969895" y="4669790"/>
            <a:ext cx="8527415" cy="1332865"/>
          </a:xfrm>
          <a:prstGeom prst="rect">
            <a:avLst/>
          </a:prstGeom>
          <a:noFill/>
        </p:spPr>
        <p:txBody>
          <a:bodyPr wrap="square" lIns="0" tIns="0" rIns="0" bIns="0" rtlCol="0" anchor="ctr" anchorCtr="false">
            <a:noAutofit/>
          </a:bodyPr>
          <a:lstStyle/>
          <a:p>
            <a:pPr algn="just" fontAlgn="b">
              <a:lnSpc>
                <a:spcPct val="150000"/>
              </a:lnSpc>
              <a:spcBef>
                <a:spcPct val="0"/>
              </a:spcBef>
              <a:spcAft>
                <a:spcPct val="0"/>
              </a:spcAft>
            </a:pPr>
            <a:endParaRPr lang="zh-CN" altLang="en-US" sz="1600">
              <a:solidFill>
                <a:schemeClr val="tx1">
                  <a:lumMod val="85000"/>
                  <a:lumOff val="15000"/>
                </a:schemeClr>
              </a:solidFill>
              <a:latin typeface="+mn-ea"/>
              <a:cs typeface="+mn-ea"/>
            </a:endParaRPr>
          </a:p>
        </p:txBody>
      </p:sp>
    </p:spTree>
    <p:custDataLst>
      <p:tags r:id="rId6"/>
    </p:custDataLst>
  </p:cSld>
  <p:clrMapOvr>
    <a:masterClrMapping/>
  </p:clrMapOvr>
  <p:transition>
    <p:fade/>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10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9*f*1"/>
  <p:tag name="KSO_WM_UNIT_LAYERLEVEL" val="1"/>
  <p:tag name="KSO_WM_TAG_VERSION" val="3.0"/>
  <p:tag name="KSO_WM_BEAUTIFY_FLAG" val="#wm#"/>
  <p:tag name="KSO_WM_UNIT_PRESET_TEXT" val="单击此处编辑母版文本样式&#10;第二级&#10;第三级&#10;第四级&#10;第五级"/>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111.xml><?xml version="1.0" encoding="utf-8"?>
<p:tagLst xmlns:p="http://schemas.openxmlformats.org/presentationml/2006/main">
  <p:tag name="KSO_WM_UNIT_ISCONTENTSTITLE" val="0"/>
  <p:tag name="KSO_WM_UNIT_ISNUMDGMTITLE" val="0"/>
  <p:tag name="KSO_WM_UNIT_PRESET_TEXT" val="单击选择预设副标题"/>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0*b*1"/>
  <p:tag name="KSO_WM_UNIT_LAYERLEVEL" val="1"/>
  <p:tag name="KSO_WM_TAG_VERSION" val="3.0"/>
  <p:tag name="KSO_WM_BEAUTIFY_FLAG" val="#wm#"/>
  <p:tag name="KSO_WM_UNIT_CONTENT_GROUP_TYPE" val="titlestyle"/>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Lst>
</file>

<file path=ppt/tags/tag116.xml><?xml version="1.0" encoding="utf-8"?>
<p:tagLst xmlns:p="http://schemas.openxmlformats.org/presentationml/2006/main">
  <p:tag name="KSO_WM_UNIT_SUBTYPE" val="b"/>
  <p:tag name="KSO_WM_UNIT_PRESET_TEXT" val="汇报人：稻小壳"/>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1*f*1"/>
  <p:tag name="KSO_WM_UNIT_LAYERLEVEL" val="1"/>
  <p:tag name="KSO_WM_TAG_VERSION" val="3.0"/>
  <p:tag name="KSO_WM_BEAUTIFY_FLAG" val="#wm#"/>
  <p:tag name="KSO_WM_UNIT_CONTENT_GROUP_TYPE" val="contentchip"/>
</p:tagLst>
</file>

<file path=ppt/tags/tag117.xml><?xml version="1.0" encoding="utf-8"?>
<p:tagLst xmlns:p="http://schemas.openxmlformats.org/presentationml/2006/main">
  <p:tag name="KSO_WM_UNIT_ISCONTENTSTITLE" val="0"/>
  <p:tag name="KSO_WM_UNIT_ISNUMDGMTITLE" val="0"/>
  <p:tag name="KSO_WM_UNIT_PRESET_TEXT" val="THANKS"/>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1*a*1"/>
  <p:tag name="KSO_WM_UNIT_LAYERLEVEL" val="1"/>
  <p:tag name="KSO_WM_TAG_VERSION" val="3.0"/>
  <p:tag name="KSO_WM_BEAUTIFY_FLAG" val="#wm#"/>
  <p:tag name="KSO_WM_UNIT_CONTENT_GROUP_TYPE" val="contentchip"/>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1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UNIT_TYPE" val="i"/>
  <p:tag name="KSO_WM_UNIT_INDEX" val="1"/>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1"/>
  <p:tag name="KSO_WM_TEMPLATE_CATEGORY" val="custom"/>
  <p:tag name="KSO_WM_TEMPLATE_INDEX" val="20230266"/>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CATEGORY" val="custom"/>
  <p:tag name="KSO_WM_TEMPLATE_INDEX" val="20230266"/>
</p:tagLst>
</file>

<file path=ppt/tags/tag128.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0266"/>
  <p:tag name="KSO_WM_SPECIAL_SOURCE" val="bdnull"/>
  <p:tag name="KSO_WM_TEMPLATE_THUMBS_INDEX" val="1、9"/>
</p:tagLst>
</file>

<file path=ppt/tags/tag12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266_1*a*1"/>
  <p:tag name="KSO_WM_TEMPLATE_CATEGORY" val="custom"/>
  <p:tag name="KSO_WM_TEMPLATE_INDEX" val="20230266"/>
  <p:tag name="KSO_WM_UNIT_LAYERLEVEL" val="1"/>
  <p:tag name="KSO_WM_TAG_VERSION" val="3.0"/>
  <p:tag name="KSO_WM_BEAUTIFY_FLAG" val="#wm#"/>
  <p:tag name="KSO_WM_UNIT_CONTENT_GROUP_TYPE" val="contentchip"/>
  <p:tag name="KSO_WM_UNIT_PRESET_TEXT" val="单击添加&#10;文档标题内容"/>
  <p:tag name="KSO_WM_UNIT_TEXT_TYPE"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SUBTYPE" val="b"/>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0266_1*f*1"/>
  <p:tag name="KSO_WM_TEMPLATE_CATEGORY" val="custom"/>
  <p:tag name="KSO_WM_TEMPLATE_INDEX" val="20230266"/>
  <p:tag name="KSO_WM_UNIT_LAYERLEVEL" val="1"/>
  <p:tag name="KSO_WM_TAG_VERSION" val="3.0"/>
  <p:tag name="KSO_WM_BEAUTIFY_FLAG" val="#wm#"/>
  <p:tag name="KSO_WM_UNIT_CONTENT_GROUP_TYPE" val="contentchip"/>
</p:tagLst>
</file>

<file path=ppt/tags/tag131.xml><?xml version="1.0" encoding="utf-8"?>
<p:tagLst xmlns:p="http://schemas.openxmlformats.org/presentationml/2006/main">
  <p:tag name="KSO_WM_SLIDE_ID" val="custom20230266_1"/>
  <p:tag name="KSO_WM_TEMPLATE_SUBCATEGORY" val="29"/>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0266"/>
  <p:tag name="KSO_WM_SLIDE_TYPE" val="title"/>
  <p:tag name="KSO_WM_SLIDE_SUBTYPE" val="pureTxt"/>
  <p:tag name="KSO_WM_SLIDE_LAYOUT" val="a_f"/>
  <p:tag name="KSO_WM_SLIDE_LAYOUT_CNT" val="1_1"/>
  <p:tag name="KSO_WM_SPECIAL_SOURCE" val="bdnull"/>
  <p:tag name="KSO_WM_TEMPLATE_THUMBS_INDEX" val="1、9"/>
  <p:tag name="KSO_WM_SLIDE_CONTENT_AREA" val="{&quot;left&quot;:&quot;70.15&quot;,&quot;top&quot;:&quot;137.55&quot;,&quot;width&quot;:&quot;465.9&quot;,&quot;height&quot;:&quot;256.5&quot;}"/>
</p:tagLst>
</file>

<file path=ppt/tags/tag132.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3128_1*l_h_i*1_1_1"/>
  <p:tag name="KSO_WM_TEMPLATE_CATEGORY" val="diagram"/>
  <p:tag name="KSO_WM_TEMPLATE_INDEX" val="20233128"/>
  <p:tag name="KSO_WM_UNIT_LAYERLEVEL" val="1_1_1"/>
  <p:tag name="KSO_WM_TAG_VERSION" val="3.0"/>
  <p:tag name="KSO_WM_BEAUTIFY_FLAG" val="#wm#"/>
  <p:tag name="KSO_WM_DIAGRAM_MAX_ITEMCNT" val="4"/>
  <p:tag name="KSO_WM_DIAGRAM_MIN_ITEMCNT" val="2"/>
  <p:tag name="KSO_WM_DIAGRAM_VIRTUALLY_FRAME" val="{&quot;height&quot;:311.42496062992126,&quot;left&quot;:54.799948422889976,&quot;top&quot;:131.47503937007872,&quot;width&quot;:850.40005157711}"/>
  <p:tag name="KSO_WM_DIAGRAM_COLOR_MATCH_VALUE" val="{&quot;shape&quot;:{&quot;fill&quot;:{&quot;solid&quot;:{&quot;brightness&quot;:0.8999999761581421,&quot;colorType&quot;:1,&quot;foreColorIndex&quot;:5,&quot;transparency&quot;:0},&quot;type&quot;:1},&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9"/>
  <p:tag name="KSO_WM_UNIT_SHADOW_SCHEMECOLOR_INDEX" val="5"/>
  <p:tag name="KSO_WM_UNIT_TEXT_FILL_FORE_SCHEMECOLOR_INDEX" val="2"/>
  <p:tag name="KSO_WM_UNIT_TEXT_FILL_TYPE" val="1"/>
  <p:tag name="KSO_WM_UNIT_USESOURCEFORMAT_APPLY" val="0"/>
</p:tagLst>
</file>

<file path=ppt/tags/tag133.xml><?xml version="1.0" encoding="utf-8"?>
<p:tagLst xmlns:p="http://schemas.openxmlformats.org/presentationml/2006/main">
  <p:tag name="KSO_WM_UNIT_ISCONTENTSTITLE" val="1"/>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266_6*a*1"/>
  <p:tag name="KSO_WM_TEMPLATE_CATEGORY" val="custom"/>
  <p:tag name="KSO_WM_TEMPLATE_INDEX" val="20230266"/>
  <p:tag name="KSO_WM_UNIT_LAYERLEVEL" val="1"/>
  <p:tag name="KSO_WM_TAG_VERSION" val="3.0"/>
  <p:tag name="KSO_WM_BEAUTIFY_FLAG" val="#wm#"/>
  <p:tag name="KSO_WM_DIAGRAM_GROUP_CODE" val="l1-1"/>
  <p:tag name="KSO_WM_UNIT_TEXT_FILL_FORE_SCHEMECOLOR_INDEX" val="13"/>
  <p:tag name="KSO_WM_UNIT_TEXT_FILL_TYPE" val="1"/>
  <p:tag name="KSO_WM_UNIT_USESOURCEFORMAT_APPLY" val="0"/>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custom20230266_6*l_h_i*1_1_1"/>
  <p:tag name="KSO_WM_TEMPLATE_CATEGORY" val="custom"/>
  <p:tag name="KSO_WM_TEMPLATE_INDEX" val="20230266"/>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14.1000061035156,&quot;left&quot;:133.67498779296875,&quot;top&quot;:149.67499694824218,&quot;width&quot;:692.6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3"/>
  <p:tag name="KSO_WM_UNIT_TEXT_FILL_TYPE" val="1"/>
  <p:tag name="KSO_WM_UNIT_USESOURCEFORMAT_APPLY" val="0"/>
</p:tagLst>
</file>

<file path=ppt/tags/tag13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custom"/>
  <p:tag name="KSO_WM_TEMPLATE_INDEX" val="20230266"/>
  <p:tag name="KSO_WM_UNIT_LAYERLEVEL" val="1_1_1"/>
  <p:tag name="KSO_WM_TAG_VERSION" val="3.0"/>
  <p:tag name="KSO_WM_BEAUTIFY_FLAG" val="#wm#"/>
  <p:tag name="KSO_WM_DIAGRAM_GROUP_CODE" val="l1-1"/>
  <p:tag name="KSO_WM_UNIT_TYPE" val="l_h_f"/>
  <p:tag name="KSO_WM_UNIT_ID" val="custom20230266_6*l_h_f*1_1_1"/>
  <p:tag name="KSO_WM_DIAGRAM_VERSION" val="3"/>
  <p:tag name="KSO_WM_DIAGRAM_COLOR_TRICK" val="1"/>
  <p:tag name="KSO_WM_DIAGRAM_COLOR_TEXT_CAN_REMOVE" val="n"/>
  <p:tag name="KSO_WM_DIAGRAM_MAX_ITEMCNT" val="6"/>
  <p:tag name="KSO_WM_DIAGRAM_MIN_ITEMCNT" val="2"/>
  <p:tag name="KSO_WM_DIAGRAM_VIRTUALLY_FRAME" val="{&quot;height&quot;:314.1000061035156,&quot;left&quot;:133.67498779296875,&quot;top&quot;:149.67499694824218,&quot;width&quot;:692.6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PRESET_TEXT" val="目录标题"/>
  <p:tag name="KSO_WM_UNIT_TEXT_TYPE" val="1"/>
  <p:tag name="KSO_WM_UNIT_TEXT_FILL_FORE_SCHEMECOLOR_INDEX" val="13"/>
  <p:tag name="KSO_WM_UNIT_TEXT_FILL_TYPE" val="1"/>
  <p:tag name="KSO_WM_UNIT_USESOURCEFORMAT_APPLY" val="0"/>
</p:tagLst>
</file>

<file path=ppt/tags/tag13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2_1"/>
  <p:tag name="KSO_WM_TEMPLATE_CATEGORY" val="custom"/>
  <p:tag name="KSO_WM_TEMPLATE_INDEX" val="20230266"/>
  <p:tag name="KSO_WM_UNIT_LAYERLEVEL" val="1_1_1"/>
  <p:tag name="KSO_WM_TAG_VERSION" val="3.0"/>
  <p:tag name="KSO_WM_BEAUTIFY_FLAG" val="#wm#"/>
  <p:tag name="KSO_WM_DIAGRAM_GROUP_CODE" val="l1-1"/>
  <p:tag name="KSO_WM_UNIT_TYPE" val="l_h_f"/>
  <p:tag name="KSO_WM_UNIT_ID" val="custom20230266_6*l_h_f*1_2_1"/>
  <p:tag name="KSO_WM_DIAGRAM_VERSION" val="3"/>
  <p:tag name="KSO_WM_DIAGRAM_COLOR_TRICK" val="1"/>
  <p:tag name="KSO_WM_DIAGRAM_COLOR_TEXT_CAN_REMOVE" val="n"/>
  <p:tag name="KSO_WM_DIAGRAM_MAX_ITEMCNT" val="6"/>
  <p:tag name="KSO_WM_DIAGRAM_MIN_ITEMCNT" val="2"/>
  <p:tag name="KSO_WM_DIAGRAM_VIRTUALLY_FRAME" val="{&quot;height&quot;:314.1000061035156,&quot;left&quot;:133.67498779296875,&quot;top&quot;:149.67499694824218,&quot;width&quot;:692.6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PRESET_TEXT" val="目录标题"/>
  <p:tag name="KSO_WM_UNIT_TEXT_TYPE" val="1"/>
  <p:tag name="KSO_WM_UNIT_TEXT_FILL_FORE_SCHEMECOLOR_INDEX" val="13"/>
  <p:tag name="KSO_WM_UNIT_TEXT_FILL_TYPE" val="1"/>
  <p:tag name="KSO_WM_UNIT_USESOURCEFORMAT_APPLY" val="0"/>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custom20230266_6*l_h_i*1_3_1"/>
  <p:tag name="KSO_WM_TEMPLATE_CATEGORY" val="custom"/>
  <p:tag name="KSO_WM_TEMPLATE_INDEX" val="20230266"/>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14.1000061035156,&quot;left&quot;:133.67498779296875,&quot;top&quot;:149.67499694824218,&quot;width&quot;:692.6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3"/>
  <p:tag name="KSO_WM_UNIT_TEXT_FILL_TYPE" val="1"/>
  <p:tag name="KSO_WM_UNIT_USESOURCEFORMAT_APPLY" val="0"/>
</p:tagLst>
</file>

<file path=ppt/tags/tag13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3_1"/>
  <p:tag name="KSO_WM_TEMPLATE_CATEGORY" val="custom"/>
  <p:tag name="KSO_WM_TEMPLATE_INDEX" val="20230266"/>
  <p:tag name="KSO_WM_UNIT_LAYERLEVEL" val="1_1_1"/>
  <p:tag name="KSO_WM_TAG_VERSION" val="3.0"/>
  <p:tag name="KSO_WM_BEAUTIFY_FLAG" val="#wm#"/>
  <p:tag name="KSO_WM_DIAGRAM_GROUP_CODE" val="l1-1"/>
  <p:tag name="KSO_WM_UNIT_TYPE" val="l_h_f"/>
  <p:tag name="KSO_WM_UNIT_ID" val="custom20230266_6*l_h_f*1_3_1"/>
  <p:tag name="KSO_WM_DIAGRAM_VERSION" val="3"/>
  <p:tag name="KSO_WM_DIAGRAM_COLOR_TRICK" val="1"/>
  <p:tag name="KSO_WM_DIAGRAM_COLOR_TEXT_CAN_REMOVE" val="n"/>
  <p:tag name="KSO_WM_DIAGRAM_MAX_ITEMCNT" val="6"/>
  <p:tag name="KSO_WM_DIAGRAM_MIN_ITEMCNT" val="2"/>
  <p:tag name="KSO_WM_DIAGRAM_VIRTUALLY_FRAME" val="{&quot;height&quot;:314.1000061035156,&quot;left&quot;:133.67498779296875,&quot;top&quot;:149.67499694824218,&quot;width&quot;:692.6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PRESET_TEXT" val="目录标题"/>
  <p:tag name="KSO_WM_UNIT_TEXT_TYPE" val="1"/>
  <p:tag name="KSO_WM_UNIT_TEXT_FILL_FORE_SCHEMECOLOR_INDEX" val="13"/>
  <p:tag name="KSO_WM_UNIT_TEXT_FILL_TYPE" val="1"/>
  <p:tag name="KSO_WM_UNIT_USESOURCEFORMAT_APPLY" val="0"/>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4_1"/>
  <p:tag name="KSO_WM_UNIT_ID" val="custom20230266_6*l_h_i*1_4_1"/>
  <p:tag name="KSO_WM_TEMPLATE_CATEGORY" val="custom"/>
  <p:tag name="KSO_WM_TEMPLATE_INDEX" val="20230266"/>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14.1000061035156,&quot;left&quot;:133.67498779296875,&quot;top&quot;:149.67499694824218,&quot;width&quot;:692.6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3"/>
  <p:tag name="KSO_WM_UNIT_TEXT_FILL_TYPE" val="1"/>
  <p:tag name="KSO_WM_UNIT_USESOURCEFORMAT_APPLY" val="0"/>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4_1"/>
  <p:tag name="KSO_WM_TEMPLATE_CATEGORY" val="custom"/>
  <p:tag name="KSO_WM_TEMPLATE_INDEX" val="20230266"/>
  <p:tag name="KSO_WM_UNIT_LAYERLEVEL" val="1_1_1"/>
  <p:tag name="KSO_WM_TAG_VERSION" val="3.0"/>
  <p:tag name="KSO_WM_BEAUTIFY_FLAG" val="#wm#"/>
  <p:tag name="KSO_WM_DIAGRAM_GROUP_CODE" val="l1-1"/>
  <p:tag name="KSO_WM_UNIT_TYPE" val="l_h_f"/>
  <p:tag name="KSO_WM_UNIT_ID" val="custom20230266_6*l_h_f*1_4_1"/>
  <p:tag name="KSO_WM_DIAGRAM_VERSION" val="3"/>
  <p:tag name="KSO_WM_DIAGRAM_COLOR_TRICK" val="1"/>
  <p:tag name="KSO_WM_DIAGRAM_COLOR_TEXT_CAN_REMOVE" val="n"/>
  <p:tag name="KSO_WM_DIAGRAM_MAX_ITEMCNT" val="6"/>
  <p:tag name="KSO_WM_DIAGRAM_MIN_ITEMCNT" val="2"/>
  <p:tag name="KSO_WM_DIAGRAM_VIRTUALLY_FRAME" val="{&quot;height&quot;:314.1000061035156,&quot;left&quot;:133.67498779296875,&quot;top&quot;:149.67499694824218,&quot;width&quot;:692.6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PRESET_TEXT" val="目录标题"/>
  <p:tag name="KSO_WM_UNIT_TEXT_TYPE" val="1"/>
  <p:tag name="KSO_WM_UNIT_TEXT_FILL_FORE_SCHEMECOLOR_INDEX" val="13"/>
  <p:tag name="KSO_WM_UNIT_TEXT_FILL_TYPE" val="1"/>
  <p:tag name="KSO_WM_UNIT_USESOURCEFORMAT_APPLY" val="0"/>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5_1"/>
  <p:tag name="KSO_WM_UNIT_ID" val="custom20230266_6*l_h_i*1_5_1"/>
  <p:tag name="KSO_WM_TEMPLATE_CATEGORY" val="custom"/>
  <p:tag name="KSO_WM_TEMPLATE_INDEX" val="20230266"/>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14.1000061035156,&quot;left&quot;:133.67498779296875,&quot;top&quot;:149.67499694824218,&quot;width&quot;:692.6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3"/>
  <p:tag name="KSO_WM_UNIT_TEXT_FILL_TYPE" val="1"/>
  <p:tag name="KSO_WM_UNIT_USESOURCEFORMAT_APPLY" val="0"/>
</p:tagLst>
</file>

<file path=ppt/tags/tag14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5_1"/>
  <p:tag name="KSO_WM_TEMPLATE_CATEGORY" val="custom"/>
  <p:tag name="KSO_WM_TEMPLATE_INDEX" val="20230266"/>
  <p:tag name="KSO_WM_UNIT_LAYERLEVEL" val="1_1_1"/>
  <p:tag name="KSO_WM_TAG_VERSION" val="3.0"/>
  <p:tag name="KSO_WM_BEAUTIFY_FLAG" val="#wm#"/>
  <p:tag name="KSO_WM_DIAGRAM_GROUP_CODE" val="l1-1"/>
  <p:tag name="KSO_WM_UNIT_TYPE" val="l_h_f"/>
  <p:tag name="KSO_WM_UNIT_ID" val="custom20230266_6*l_h_f*1_5_1"/>
  <p:tag name="KSO_WM_DIAGRAM_VERSION" val="3"/>
  <p:tag name="KSO_WM_DIAGRAM_COLOR_TRICK" val="1"/>
  <p:tag name="KSO_WM_DIAGRAM_COLOR_TEXT_CAN_REMOVE" val="n"/>
  <p:tag name="KSO_WM_DIAGRAM_MAX_ITEMCNT" val="6"/>
  <p:tag name="KSO_WM_DIAGRAM_MIN_ITEMCNT" val="2"/>
  <p:tag name="KSO_WM_DIAGRAM_VIRTUALLY_FRAME" val="{&quot;height&quot;:314.1000061035156,&quot;left&quot;:133.67498779296875,&quot;top&quot;:149.67499694824218,&quot;width&quot;:692.6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PRESET_TEXT" val="目录标题"/>
  <p:tag name="KSO_WM_UNIT_TEXT_TYPE" val="1"/>
  <p:tag name="KSO_WM_UNIT_TEXT_FILL_FORE_SCHEMECOLOR_INDEX" val="13"/>
  <p:tag name="KSO_WM_UNIT_TEXT_FILL_TYPE" val="1"/>
  <p:tag name="KSO_WM_UNIT_USESOURCEFORMAT_APPLY" val="0"/>
</p:tagLst>
</file>

<file path=ppt/tags/tag143.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3128_1*l_h_i*1_1_1"/>
  <p:tag name="KSO_WM_TEMPLATE_CATEGORY" val="diagram"/>
  <p:tag name="KSO_WM_TEMPLATE_INDEX" val="20233128"/>
  <p:tag name="KSO_WM_UNIT_LAYERLEVEL" val="1_1_1"/>
  <p:tag name="KSO_WM_TAG_VERSION" val="3.0"/>
  <p:tag name="KSO_WM_BEAUTIFY_FLAG" val="#wm#"/>
  <p:tag name="KSO_WM_DIAGRAM_MAX_ITEMCNT" val="4"/>
  <p:tag name="KSO_WM_DIAGRAM_MIN_ITEMCNT" val="2"/>
  <p:tag name="KSO_WM_DIAGRAM_VIRTUALLY_FRAME" val="{&quot;height&quot;:311.42496062992126,&quot;left&quot;:54.799948422889976,&quot;top&quot;:131.47503937007872,&quot;width&quot;:850.40005157711}"/>
  <p:tag name="KSO_WM_DIAGRAM_COLOR_MATCH_VALUE" val="{&quot;shape&quot;:{&quot;fill&quot;:{&quot;solid&quot;:{&quot;brightness&quot;:0.8999999761581421,&quot;colorType&quot;:1,&quot;foreColorIndex&quot;:5,&quot;transparency&quot;:0},&quot;type&quot;:1},&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9"/>
  <p:tag name="KSO_WM_UNIT_SHADOW_SCHEMECOLOR_INDEX" val="5"/>
  <p:tag name="KSO_WM_UNIT_TEXT_FILL_FORE_SCHEMECOLOR_INDEX" val="2"/>
  <p:tag name="KSO_WM_UNIT_TEXT_FILL_TYPE" val="1"/>
  <p:tag name="KSO_WM_UNIT_USESOURCEFORMAT_APPLY" val="0"/>
</p:tagLst>
</file>

<file path=ppt/tags/tag144.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2_1"/>
  <p:tag name="KSO_WM_TEMPLATE_CATEGORY" val="custom"/>
  <p:tag name="KSO_WM_TEMPLATE_INDEX" val="20230266"/>
  <p:tag name="KSO_WM_UNIT_LAYERLEVEL" val="1_1_1"/>
  <p:tag name="KSO_WM_TAG_VERSION" val="3.0"/>
  <p:tag name="KSO_WM_BEAUTIFY_FLAG" val="#wm#"/>
  <p:tag name="KSO_WM_DIAGRAM_GROUP_CODE" val="l1-1"/>
  <p:tag name="KSO_WM_UNIT_TYPE" val="l_h_f"/>
  <p:tag name="KSO_WM_UNIT_ID" val="custom20230266_6*l_h_f*1_2_1"/>
  <p:tag name="KSO_WM_DIAGRAM_VERSION" val="3"/>
  <p:tag name="KSO_WM_DIAGRAM_COLOR_TRICK" val="1"/>
  <p:tag name="KSO_WM_DIAGRAM_COLOR_TEXT_CAN_REMOVE" val="n"/>
  <p:tag name="KSO_WM_DIAGRAM_MAX_ITEMCNT" val="6"/>
  <p:tag name="KSO_WM_DIAGRAM_MIN_ITEMCNT" val="2"/>
  <p:tag name="KSO_WM_DIAGRAM_VIRTUALLY_FRAME" val="{&quot;height&quot;:314.1000061035156,&quot;left&quot;:133.67498779296875,&quot;top&quot;:149.67499694824218,&quot;width&quot;:692.6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PRESET_TEXT" val="目录标题"/>
  <p:tag name="KSO_WM_UNIT_TEXT_TYPE" val="1"/>
  <p:tag name="KSO_WM_UNIT_TEXT_FILL_FORE_SCHEMECOLOR_INDEX" val="13"/>
  <p:tag name="KSO_WM_UNIT_TEXT_FILL_TYPE" val="1"/>
  <p:tag name="KSO_WM_UNIT_USESOURCEFORMAT_APPLY" val="0"/>
</p:tagLst>
</file>

<file path=ppt/tags/tag145.xml><?xml version="1.0" encoding="utf-8"?>
<p:tagLst xmlns:p="http://schemas.openxmlformats.org/presentationml/2006/main">
  <p:tag name="KSO_WM_UNIT_ISCONTENTSTITLE" val="1"/>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266_6*a*1"/>
  <p:tag name="KSO_WM_TEMPLATE_CATEGORY" val="custom"/>
  <p:tag name="KSO_WM_TEMPLATE_INDEX" val="20230266"/>
  <p:tag name="KSO_WM_UNIT_LAYERLEVEL" val="1"/>
  <p:tag name="KSO_WM_TAG_VERSION" val="3.0"/>
  <p:tag name="KSO_WM_BEAUTIFY_FLAG" val="#wm#"/>
  <p:tag name="KSO_WM_DIAGRAM_GROUP_CODE" val="l1-1"/>
  <p:tag name="KSO_WM_UNIT_TEXT_FILL_FORE_SCHEMECOLOR_INDEX" val="13"/>
  <p:tag name="KSO_WM_UNIT_TEXT_FILL_TYPE" val="1"/>
  <p:tag name="KSO_WM_UNIT_USESOURCEFORMAT_APPLY" val="0"/>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custom20230266_6*l_h_i*1_1_1"/>
  <p:tag name="KSO_WM_TEMPLATE_CATEGORY" val="custom"/>
  <p:tag name="KSO_WM_TEMPLATE_INDEX" val="20230266"/>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14.1000061035156,&quot;left&quot;:133.67498779296875,&quot;top&quot;:149.67499694824218,&quot;width&quot;:692.6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3"/>
  <p:tag name="KSO_WM_UNIT_TEXT_FILL_TYPE" val="1"/>
  <p:tag name="KSO_WM_UNIT_USESOURCEFORMAT_APPLY" val="0"/>
</p:tagLst>
</file>

<file path=ppt/tags/tag147.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custom"/>
  <p:tag name="KSO_WM_TEMPLATE_INDEX" val="20230266"/>
  <p:tag name="KSO_WM_UNIT_LAYERLEVEL" val="1_1_1"/>
  <p:tag name="KSO_WM_TAG_VERSION" val="3.0"/>
  <p:tag name="KSO_WM_BEAUTIFY_FLAG" val="#wm#"/>
  <p:tag name="KSO_WM_DIAGRAM_GROUP_CODE" val="l1-1"/>
  <p:tag name="KSO_WM_UNIT_TYPE" val="l_h_f"/>
  <p:tag name="KSO_WM_UNIT_ID" val="custom20230266_6*l_h_f*1_1_1"/>
  <p:tag name="KSO_WM_DIAGRAM_VERSION" val="3"/>
  <p:tag name="KSO_WM_DIAGRAM_COLOR_TRICK" val="1"/>
  <p:tag name="KSO_WM_DIAGRAM_COLOR_TEXT_CAN_REMOVE" val="n"/>
  <p:tag name="KSO_WM_DIAGRAM_MAX_ITEMCNT" val="6"/>
  <p:tag name="KSO_WM_DIAGRAM_MIN_ITEMCNT" val="2"/>
  <p:tag name="KSO_WM_DIAGRAM_VIRTUALLY_FRAME" val="{&quot;height&quot;:314.1000061035156,&quot;left&quot;:133.67498779296875,&quot;top&quot;:149.67499694824218,&quot;width&quot;:692.6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PRESET_TEXT" val="目录标题"/>
  <p:tag name="KSO_WM_UNIT_TEXT_TYPE" val="1"/>
  <p:tag name="KSO_WM_UNIT_TEXT_FILL_FORE_SCHEMECOLOR_INDEX" val="13"/>
  <p:tag name="KSO_WM_UNIT_TEXT_FILL_TYPE" val="1"/>
  <p:tag name="KSO_WM_UNIT_USESOURCEFORMAT_APPLY" val="0"/>
</p:tagLst>
</file>

<file path=ppt/tags/tag14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2_1"/>
  <p:tag name="KSO_WM_TEMPLATE_CATEGORY" val="custom"/>
  <p:tag name="KSO_WM_TEMPLATE_INDEX" val="20230266"/>
  <p:tag name="KSO_WM_UNIT_LAYERLEVEL" val="1_1_1"/>
  <p:tag name="KSO_WM_TAG_VERSION" val="3.0"/>
  <p:tag name="KSO_WM_BEAUTIFY_FLAG" val="#wm#"/>
  <p:tag name="KSO_WM_DIAGRAM_GROUP_CODE" val="l1-1"/>
  <p:tag name="KSO_WM_UNIT_TYPE" val="l_h_f"/>
  <p:tag name="KSO_WM_UNIT_ID" val="custom20230266_6*l_h_f*1_2_1"/>
  <p:tag name="KSO_WM_DIAGRAM_VERSION" val="3"/>
  <p:tag name="KSO_WM_DIAGRAM_COLOR_TRICK" val="1"/>
  <p:tag name="KSO_WM_DIAGRAM_COLOR_TEXT_CAN_REMOVE" val="n"/>
  <p:tag name="KSO_WM_DIAGRAM_MAX_ITEMCNT" val="6"/>
  <p:tag name="KSO_WM_DIAGRAM_MIN_ITEMCNT" val="2"/>
  <p:tag name="KSO_WM_DIAGRAM_VIRTUALLY_FRAME" val="{&quot;height&quot;:314.1000061035156,&quot;left&quot;:133.67498779296875,&quot;top&quot;:149.67499694824218,&quot;width&quot;:692.6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PRESET_TEXT" val="目录标题"/>
  <p:tag name="KSO_WM_UNIT_TEXT_TYPE" val="1"/>
  <p:tag name="KSO_WM_UNIT_TEXT_FILL_FORE_SCHEMECOLOR_INDEX" val="13"/>
  <p:tag name="KSO_WM_UNIT_TEXT_FILL_TYPE" val="1"/>
  <p:tag name="KSO_WM_UNIT_USESOURCEFORMAT_APPLY" val="0"/>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custom20230266_6*l_h_i*1_3_1"/>
  <p:tag name="KSO_WM_TEMPLATE_CATEGORY" val="custom"/>
  <p:tag name="KSO_WM_TEMPLATE_INDEX" val="20230266"/>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14.1000061035156,&quot;left&quot;:133.67498779296875,&quot;top&quot;:149.67499694824218,&quot;width&quot;:692.6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3"/>
  <p:tag name="KSO_WM_UNIT_TEXT_FILL_TYPE" val="1"/>
  <p:tag name="KSO_WM_UNIT_USESOURCEFORMAT_APPLY" val="0"/>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3_1"/>
  <p:tag name="KSO_WM_TEMPLATE_CATEGORY" val="custom"/>
  <p:tag name="KSO_WM_TEMPLATE_INDEX" val="20230266"/>
  <p:tag name="KSO_WM_UNIT_LAYERLEVEL" val="1_1_1"/>
  <p:tag name="KSO_WM_TAG_VERSION" val="3.0"/>
  <p:tag name="KSO_WM_BEAUTIFY_FLAG" val="#wm#"/>
  <p:tag name="KSO_WM_DIAGRAM_GROUP_CODE" val="l1-1"/>
  <p:tag name="KSO_WM_UNIT_TYPE" val="l_h_f"/>
  <p:tag name="KSO_WM_UNIT_ID" val="custom20230266_6*l_h_f*1_3_1"/>
  <p:tag name="KSO_WM_DIAGRAM_VERSION" val="3"/>
  <p:tag name="KSO_WM_DIAGRAM_COLOR_TRICK" val="1"/>
  <p:tag name="KSO_WM_DIAGRAM_COLOR_TEXT_CAN_REMOVE" val="n"/>
  <p:tag name="KSO_WM_DIAGRAM_MAX_ITEMCNT" val="6"/>
  <p:tag name="KSO_WM_DIAGRAM_MIN_ITEMCNT" val="2"/>
  <p:tag name="KSO_WM_DIAGRAM_VIRTUALLY_FRAME" val="{&quot;height&quot;:314.1000061035156,&quot;left&quot;:133.67498779296875,&quot;top&quot;:149.67499694824218,&quot;width&quot;:692.6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PRESET_TEXT" val="目录标题"/>
  <p:tag name="KSO_WM_UNIT_TEXT_TYPE" val="1"/>
  <p:tag name="KSO_WM_UNIT_TEXT_FILL_FORE_SCHEMECOLOR_INDEX" val="13"/>
  <p:tag name="KSO_WM_UNIT_TEXT_FILL_TYPE" val="1"/>
  <p:tag name="KSO_WM_UNIT_USESOURCEFORMAT_APPLY" val="0"/>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4_1"/>
  <p:tag name="KSO_WM_UNIT_ID" val="custom20230266_6*l_h_i*1_4_1"/>
  <p:tag name="KSO_WM_TEMPLATE_CATEGORY" val="custom"/>
  <p:tag name="KSO_WM_TEMPLATE_INDEX" val="20230266"/>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14.1000061035156,&quot;left&quot;:133.67498779296875,&quot;top&quot;:149.67499694824218,&quot;width&quot;:692.6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3"/>
  <p:tag name="KSO_WM_UNIT_TEXT_FILL_TYPE" val="1"/>
  <p:tag name="KSO_WM_UNIT_USESOURCEFORMAT_APPLY" val="0"/>
</p:tagLst>
</file>

<file path=ppt/tags/tag15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4_1"/>
  <p:tag name="KSO_WM_TEMPLATE_CATEGORY" val="custom"/>
  <p:tag name="KSO_WM_TEMPLATE_INDEX" val="20230266"/>
  <p:tag name="KSO_WM_UNIT_LAYERLEVEL" val="1_1_1"/>
  <p:tag name="KSO_WM_TAG_VERSION" val="3.0"/>
  <p:tag name="KSO_WM_BEAUTIFY_FLAG" val="#wm#"/>
  <p:tag name="KSO_WM_DIAGRAM_GROUP_CODE" val="l1-1"/>
  <p:tag name="KSO_WM_UNIT_TYPE" val="l_h_f"/>
  <p:tag name="KSO_WM_UNIT_ID" val="custom20230266_6*l_h_f*1_4_1"/>
  <p:tag name="KSO_WM_DIAGRAM_VERSION" val="3"/>
  <p:tag name="KSO_WM_DIAGRAM_COLOR_TRICK" val="1"/>
  <p:tag name="KSO_WM_DIAGRAM_COLOR_TEXT_CAN_REMOVE" val="n"/>
  <p:tag name="KSO_WM_DIAGRAM_MAX_ITEMCNT" val="6"/>
  <p:tag name="KSO_WM_DIAGRAM_MIN_ITEMCNT" val="2"/>
  <p:tag name="KSO_WM_DIAGRAM_VIRTUALLY_FRAME" val="{&quot;height&quot;:314.1000061035156,&quot;left&quot;:133.67498779296875,&quot;top&quot;:149.67499694824218,&quot;width&quot;:692.6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PRESET_TEXT" val="目录标题"/>
  <p:tag name="KSO_WM_UNIT_TEXT_TYPE" val="1"/>
  <p:tag name="KSO_WM_UNIT_TEXT_FILL_FORE_SCHEMECOLOR_INDEX" val="13"/>
  <p:tag name="KSO_WM_UNIT_TEXT_FILL_TYPE" val="1"/>
  <p:tag name="KSO_WM_UNIT_USESOURCEFORMAT_APPLY" val="0"/>
</p:tagLst>
</file>

<file path=ppt/tags/tag153.xml><?xml version="1.0" encoding="utf-8"?>
<p:tagLst xmlns:p="http://schemas.openxmlformats.org/presentationml/2006/main">
  <p:tag name="KSO_WM_UNIT_ISCONTENTSTITLE" val="0"/>
  <p:tag name="KSO_WM_UNIT_ISNUMDGMTITLE" val="0"/>
  <p:tag name="KSO_WM_UNIT_NOCLEAR" val="0"/>
  <p:tag name="KSO_WM_UNIT_VALUE" val="29"/>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3128_1*a*1"/>
  <p:tag name="KSO_WM_TEMPLATE_CATEGORY" val="diagram"/>
  <p:tag name="KSO_WM_TEMPLATE_INDEX" val="20233128"/>
  <p:tag name="KSO_WM_UNIT_LAYERLEVEL" val="1"/>
  <p:tag name="KSO_WM_TAG_VERSION" val="3.0"/>
  <p:tag name="KSO_WM_BEAUTIFY_FLAG" val="#wm#"/>
  <p:tag name="KSO_WM_UNIT_PRESET_TEXT" val="单击此处添加标题"/>
  <p:tag name="KSO_WM_UNIT_TEXT_TYPE" val="1"/>
  <p:tag name="KSO_WM_UNIT_TEXT_FILL_FORE_SCHEMECOLOR_INDEX" val="13"/>
  <p:tag name="KSO_WM_UNIT_TEXT_FILL_TYPE" val="1"/>
  <p:tag name="KSO_WM_UNIT_USESOURCEFORMAT_APPLY" val="0"/>
</p:tagLst>
</file>

<file path=ppt/tags/tag154.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3128_1*l_h_i*1_1_1"/>
  <p:tag name="KSO_WM_TEMPLATE_CATEGORY" val="diagram"/>
  <p:tag name="KSO_WM_TEMPLATE_INDEX" val="20233128"/>
  <p:tag name="KSO_WM_UNIT_LAYERLEVEL" val="1_1_1"/>
  <p:tag name="KSO_WM_TAG_VERSION" val="3.0"/>
  <p:tag name="KSO_WM_BEAUTIFY_FLAG" val="#wm#"/>
  <p:tag name="KSO_WM_DIAGRAM_MAX_ITEMCNT" val="4"/>
  <p:tag name="KSO_WM_DIAGRAM_MIN_ITEMCNT" val="2"/>
  <p:tag name="KSO_WM_DIAGRAM_VIRTUALLY_FRAME" val="{&quot;height&quot;:311.42496062992126,&quot;left&quot;:54.799948422889976,&quot;top&quot;:131.47503937007872,&quot;width&quot;:850.40005157711}"/>
  <p:tag name="KSO_WM_DIAGRAM_COLOR_MATCH_VALUE" val="{&quot;shape&quot;:{&quot;fill&quot;:{&quot;solid&quot;:{&quot;brightness&quot;:0.8999999761581421,&quot;colorType&quot;:1,&quot;foreColorIndex&quot;:5,&quot;transparency&quot;:0},&quot;type&quot;:1},&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9"/>
  <p:tag name="KSO_WM_UNIT_SHADOW_SCHEMECOLOR_INDEX" val="5"/>
  <p:tag name="KSO_WM_UNIT_TEXT_FILL_FORE_SCHEMECOLOR_INDEX" val="2"/>
  <p:tag name="KSO_WM_UNIT_TEXT_FILL_TYPE" val="1"/>
  <p:tag name="KSO_WM_UNIT_USESOURCEFORMAT_APPLY" val="0"/>
</p:tagLst>
</file>

<file path=ppt/tags/tag15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3128_1*l_h_a*1_2_1"/>
  <p:tag name="KSO_WM_TEMPLATE_CATEGORY" val="diagram"/>
  <p:tag name="KSO_WM_TEMPLATE_INDEX" val="20233128"/>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11.42496062992126,&quot;left&quot;:54.799948422889976,&quot;top&quot;:131.47503937007872,&quot;width&quot;:850.4000515771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TEXT_TYPE" val="1"/>
  <p:tag name="KSO_WM_UNIT_USESOURCEFORMAT_APPLY" val="0"/>
</p:tagLst>
</file>

<file path=ppt/tags/tag156.xml><?xml version="1.0" encoding="utf-8"?>
<p:tagLst xmlns:p="http://schemas.openxmlformats.org/presentationml/2006/main">
  <p:tag name="KSO_WM_DIAGRAM_VERSION" val="3"/>
  <p:tag name="KSO_WM_DIAGRAM_COLOR_TRICK" val="1"/>
  <p:tag name="KSO_WM_DIAGRAM_COLOR_TEXT_CAN_REMOVE" val="n"/>
  <p:tag name="KSO_WM_UNIT_VALUE" val="995*727"/>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3128_1*l_h_d*1_1_1"/>
  <p:tag name="KSO_WM_TEMPLATE_CATEGORY" val="diagram"/>
  <p:tag name="KSO_WM_TEMPLATE_INDEX" val="20233128"/>
  <p:tag name="KSO_WM_UNIT_LAYERLEVEL" val="1_1_1"/>
  <p:tag name="KSO_WM_TAG_VERSION" val="3.0"/>
  <p:tag name="KSO_WM_BEAUTIFY_FLAG" val="#wm#"/>
  <p:tag name="KSO_WM_DIAGRAM_MAX_ITEMCNT" val="4"/>
  <p:tag name="KSO_WM_DIAGRAM_MIN_ITEMCNT" val="2"/>
  <p:tag name="KSO_WM_DIAGRAM_VIRTUALLY_FRAME" val="{&quot;height&quot;:295.48858642578125,&quot;left&quot;:54.799948422889976,&quot;top&quot;:144.46043119655823,&quot;width&quot;:881.20005157711}"/>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MH_PIC_SOURCE_TYPE" val="generate_slide_ai*VCG41N1150973800*ai_v1.7.4.241014_ONLINE*1730882497183_2.27_17e465249f71-slide-4"/>
  <p:tag name="KSO_WM_UNIT_LINE_FILL_TYPE" val="2"/>
  <p:tag name="KSO_WM_UNIT_USESOURCEFORMAT_APPLY" val="0"/>
</p:tagLst>
</file>

<file path=ppt/tags/tag157.xml><?xml version="1.0" encoding="utf-8"?>
<p:tagLst xmlns:p="http://schemas.openxmlformats.org/presentationml/2006/main">
  <p:tag name="KSO_WM_SLIDE_ID" val="diagram20233128_1"/>
  <p:tag name="KSO_WM_TEMPLATE_SUBCATEGORY" val="0"/>
  <p:tag name="KSO_WM_TEMPLATE_MASTER_TYPE" val="0"/>
  <p:tag name="KSO_WM_TEMPLATE_COLOR_TYPE" val="0"/>
  <p:tag name="KSO_WM_SLIDE_ITEM_CNT" val="2"/>
  <p:tag name="KSO_WM_SLIDE_INDEX" val="1"/>
  <p:tag name="KSO_WM_TAG_VERSION" val="3.0"/>
  <p:tag name="KSO_WM_BEAUTIFY_FLAG" val="#wm#"/>
  <p:tag name="KSO_WM_TEMPLATE_CATEGORY" val="custom"/>
  <p:tag name="KSO_WM_TEMPLATE_INDEX" val="20230266"/>
  <p:tag name="KSO_WM_SLIDE_TYPE" val="text"/>
  <p:tag name="KSO_WM_SLIDE_SUBTYPE" val="diag"/>
  <p:tag name="KSO_WM_SLIDE_SIZE" val="850.4*282.359"/>
  <p:tag name="KSO_WM_SLIDE_POSITION" val="54.8*150.995"/>
  <p:tag name="KSO_WM_SLIDE_LAYOUT" val="a_l"/>
  <p:tag name="KSO_WM_SLIDE_LAYOUT_CNT" val="1_1"/>
  <p:tag name="KSO_WM_SPECIAL_SOURCE" val="bdnull"/>
  <p:tag name="KSO_WM_DIAGRAM_GROUP_CODE" val="l1-1"/>
  <p:tag name="KSO_WM_SLIDE_DIAGTYPE" val="l"/>
</p:tagLst>
</file>

<file path=ppt/tags/tag15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UNIT_VALUE" val="30"/>
  <p:tag name="KSO_WM_TEMPLATE_INDEX" val="20231717"/>
  <p:tag name="KSO_WM_UNIT_ID" val="custom20231717_1*a*1"/>
  <p:tag name="KSO_WM_UNIT_PRESET_TEXT" val="单击此处添加标题"/>
  <p:tag name="KSO_WM_UNIT_TEXT_FILL_FORE_SCHEMECOLOR_INDEX" val="13"/>
  <p:tag name="KSO_WM_UNIT_TEXT_FILL_TYPE" val="1"/>
  <p:tag name="KSO_WM_UNIT_USESOURCEFORMAT_APPLY" val="0"/>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78_2*l_h_i*1_2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2_1"/>
  <p:tag name="KSO_WM_DIAGRAM_MAX_ITEMCNT" val="4"/>
  <p:tag name="KSO_WM_DIAGRAM_MIN_ITEMCNT" val="2"/>
  <p:tag name="KSO_WM_DIAGRAM_VIRTUALLY_FRAME" val="{&quot;height&quot;:365.66881889763783,&quot;left&quot;:50.12488188976378,&quot;top&quot;:106.98118110236219,&quot;width&quot;:812.4501574803148}"/>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0"/>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2_1"/>
  <p:tag name="KSO_WM_TEMPLATE_CATEGORY" val="diagram"/>
  <p:tag name="KSO_WM_TEMPLATE_INDEX" val="20231678"/>
  <p:tag name="KSO_WM_UNIT_LAYERLEVEL" val="1_1_1"/>
  <p:tag name="KSO_WM_TAG_VERSION" val="3.0"/>
  <p:tag name="KSO_WM_UNIT_VALUE" val="10"/>
  <p:tag name="KSO_WM_UNIT_TYPE" val="l_h_a"/>
  <p:tag name="KSO_WM_UNIT_ID" val="diagram20231678_2*l_h_a*1_2_1"/>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6881889763783,&quot;left&quot;:50.12488188976378,&quot;top&quot;:106.98118110236219,&quot;width&quot;:860.9501574803147}"/>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TEXT_TYPE" val="1"/>
  <p:tag name="KSO_WM_UNIT_LINE_FILL_TYPE" val="2"/>
  <p:tag name="KSO_WM_UNIT_USESOURCEFORMAT_APPLY" val="0"/>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78_2*l_h_i*1_1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1_1"/>
  <p:tag name="KSO_WM_DIAGRAM_MAX_ITEMCNT" val="4"/>
  <p:tag name="KSO_WM_DIAGRAM_MIN_ITEMCNT" val="2"/>
  <p:tag name="KSO_WM_DIAGRAM_VIRTUALLY_FRAME" val="{&quot;height&quot;:365.66881889763783,&quot;left&quot;:50.12488188976378,&quot;top&quot;:106.98118110236219,&quot;width&quot;:860.9501574803147}"/>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0"/>
</p:tagLst>
</file>

<file path=ppt/tags/tag16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diagram"/>
  <p:tag name="KSO_WM_TEMPLATE_INDEX" val="20231678"/>
  <p:tag name="KSO_WM_UNIT_LAYERLEVEL" val="1_1_1"/>
  <p:tag name="KSO_WM_TAG_VERSION" val="3.0"/>
  <p:tag name="KSO_WM_UNIT_VALUE" val="10"/>
  <p:tag name="KSO_WM_UNIT_TYPE" val="l_h_a"/>
  <p:tag name="KSO_WM_UNIT_ID" val="diagram20231678_2*l_h_a*1_1_1"/>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6881889763783,&quot;left&quot;:50.12488188976378,&quot;top&quot;:106.98118110236221,&quot;width&quot;:860.9501574803147}"/>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TEXT_TYPE" val="1"/>
  <p:tag name="KSO_WM_UNIT_LINE_FILL_TYPE" val="2"/>
  <p:tag name="KSO_WM_UNIT_USESOURCEFORMAT_APPLY" val="0"/>
</p:tagLst>
</file>

<file path=ppt/tags/tag16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678_2*l_h_f*1_1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6881889763783,&quot;left&quot;:50.12488188976378,&quot;top&quot;:106.98118110236221,&quot;width&quot;:860.950157480314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智能图形项正文，文字是您思想的提炼，请尽量言简意赅的阐述观点。"/>
  <p:tag name="KSO_WM_UNIT_TEXT_TYPE" val="1"/>
  <p:tag name="KSO_WM_UNIT_USESOURCEFORMAT_APPLY" val="0"/>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78_2*l_h_i*1_3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3_1"/>
  <p:tag name="KSO_WM_DIAGRAM_MAX_ITEMCNT" val="4"/>
  <p:tag name="KSO_WM_DIAGRAM_MIN_ITEMCNT" val="2"/>
  <p:tag name="KSO_WM_DIAGRAM_VIRTUALLY_FRAME" val="{&quot;height&quot;:365.66881889763783,&quot;left&quot;:50.12488188976378,&quot;top&quot;:106.98118110236219,&quot;width&quot;:812.4501574803148}"/>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0"/>
</p:tagLst>
</file>

<file path=ppt/tags/tag16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3_1"/>
  <p:tag name="KSO_WM_TEMPLATE_CATEGORY" val="diagram"/>
  <p:tag name="KSO_WM_TEMPLATE_INDEX" val="20231678"/>
  <p:tag name="KSO_WM_UNIT_LAYERLEVEL" val="1_1_1"/>
  <p:tag name="KSO_WM_TAG_VERSION" val="3.0"/>
  <p:tag name="KSO_WM_UNIT_VALUE" val="10"/>
  <p:tag name="KSO_WM_UNIT_TYPE" val="l_h_a"/>
  <p:tag name="KSO_WM_UNIT_ID" val="diagram20231678_2*l_h_a*1_3_1"/>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6881889763783,&quot;left&quot;:50.12488188976378,&quot;top&quot;:106.98118110236219,&quot;width&quot;:812.4501574803148}"/>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TEXT_TYPE" val="1"/>
  <p:tag name="KSO_WM_UNIT_LINE_FILL_TYPE" val="2"/>
  <p:tag name="KSO_WM_UNIT_USESOURCEFORMAT_APPLY" val="0"/>
</p:tagLst>
</file>

<file path=ppt/tags/tag16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1678_2*l_h_f*1_3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6881889763783,&quot;left&quot;:50.12488188976378,&quot;top&quot;:106.98118110236219,&quot;width&quot;:860.950157480314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智能图形项正文，文字是您思想的提炼，请尽量言简意赅的阐述观点。"/>
  <p:tag name="KSO_WM_UNIT_TEXT_TYPE" val="1"/>
  <p:tag name="KSO_WM_UNIT_USESOURCEFORMAT_APPLY" val="0"/>
</p:tagLst>
</file>

<file path=ppt/tags/tag167.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529.861*365.65"/>
  <p:tag name="KSO_WM_SLIDE_POSITION" val="78.6387*106.981"/>
  <p:tag name="KSO_WM_SLIDE_LAYOUT" val="a_d_l"/>
  <p:tag name="KSO_WM_SLIDE_LAYOUT_CNT" val="1_1_1"/>
  <p:tag name="KSO_WM_SPECIAL_SOURCE" val="bdnull"/>
  <p:tag name="KSO_WM_DIAGRAM_GROUP_CODE" val="l1-1"/>
  <p:tag name="KSO_WM_SLIDE_DIAGTYPE" val="l"/>
  <p:tag name="KSO_WM_TEMPLATE_INDEX" val="20230266"/>
  <p:tag name="KSO_WM_TEMPLATE_SUBCATEGORY" val="0"/>
  <p:tag name="KSO_WM_SLIDE_INDEX" val="1"/>
  <p:tag name="KSO_WM_TAG_VERSION" val="3.0"/>
  <p:tag name="KSO_WM_SLIDE_ID" val="custom20231717_1"/>
  <p:tag name="KSO_WM_SLIDE_ITEM_CNT" val="4"/>
</p:tagLst>
</file>

<file path=ppt/tags/tag168.xml><?xml version="1.0" encoding="utf-8"?>
<p:tagLst xmlns:p="http://schemas.openxmlformats.org/presentationml/2006/main">
  <p:tag name="KSO_WM_UNIT_ISCONTENTSTITLE" val="0"/>
  <p:tag name="KSO_WM_UNIT_ISNUMDGMTITLE" val="0"/>
  <p:tag name="KSO_WM_UNIT_NOCLEAR" val="0"/>
  <p:tag name="KSO_WM_UNIT_VALUE" val="29"/>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3128_1*a*1"/>
  <p:tag name="KSO_WM_TEMPLATE_CATEGORY" val="diagram"/>
  <p:tag name="KSO_WM_TEMPLATE_INDEX" val="20233128"/>
  <p:tag name="KSO_WM_UNIT_LAYERLEVEL" val="1"/>
  <p:tag name="KSO_WM_TAG_VERSION" val="3.0"/>
  <p:tag name="KSO_WM_BEAUTIFY_FLAG" val="#wm#"/>
  <p:tag name="KSO_WM_UNIT_PRESET_TEXT" val="单击此处添加标题"/>
  <p:tag name="KSO_WM_UNIT_TEXT_TYPE" val="1"/>
  <p:tag name="KSO_WM_UNIT_TEXT_FILL_FORE_SCHEMECOLOR_INDEX" val="13"/>
  <p:tag name="KSO_WM_UNIT_TEXT_FILL_TYPE" val="1"/>
  <p:tag name="KSO_WM_UNIT_USESOURCEFORMAT_APPLY" val="0"/>
</p:tagLst>
</file>

<file path=ppt/tags/tag169.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3128_1*l_h_i*1_1_1"/>
  <p:tag name="KSO_WM_TEMPLATE_CATEGORY" val="diagram"/>
  <p:tag name="KSO_WM_TEMPLATE_INDEX" val="20233128"/>
  <p:tag name="KSO_WM_UNIT_LAYERLEVEL" val="1_1_1"/>
  <p:tag name="KSO_WM_TAG_VERSION" val="3.0"/>
  <p:tag name="KSO_WM_BEAUTIFY_FLAG" val="#wm#"/>
  <p:tag name="KSO_WM_DIAGRAM_MAX_ITEMCNT" val="4"/>
  <p:tag name="KSO_WM_DIAGRAM_MIN_ITEMCNT" val="2"/>
  <p:tag name="KSO_WM_DIAGRAM_VIRTUALLY_FRAME" val="{&quot;height&quot;:311.42496062992126,&quot;left&quot;:54.799948422889976,&quot;top&quot;:131.47503937007872,&quot;width&quot;:850.40005157711}"/>
  <p:tag name="KSO_WM_DIAGRAM_COLOR_MATCH_VALUE" val="{&quot;shape&quot;:{&quot;fill&quot;:{&quot;solid&quot;:{&quot;brightness&quot;:0.8999999761581421,&quot;colorType&quot;:1,&quot;foreColorIndex&quot;:5,&quot;transparency&quot;:0},&quot;type&quot;:1},&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9"/>
  <p:tag name="KSO_WM_UNIT_SHADOW_SCHEMECOLOR_INDEX" val="5"/>
  <p:tag name="KSO_WM_UNIT_TEXT_FILL_FORE_SCHEMECOLOR_INDEX" val="2"/>
  <p:tag name="KSO_WM_UNIT_TEXT_FILL_TYPE" val="1"/>
  <p:tag name="KSO_WM_UNIT_USESOURCEFORMAT_APPLY" val="0"/>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DIAGRAM_VERSION" val="3"/>
  <p:tag name="KSO_WM_DIAGRAM_COLOR_TRICK" val="1"/>
  <p:tag name="KSO_WM_DIAGRAM_COLOR_TEXT_CAN_REMOVE" val="n"/>
  <p:tag name="KSO_WM_UNIT_VALUE" val="247*247"/>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2474_1*l_h_d*1_1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286.45001220703125,&quot;left&quot;:54.48223876953125,&quot;top&quot;:148.6999938964844,&quot;width&quot;:851.0355224609375}"/>
  <p:tag name="KSO_WM_DIAGRAM_COLOR_MATCH_VALUE" val="{&quot;shape&quot;:{&quot;fill&quot;:{&quot;type&quot;:0},&quot;glow&quot;:{&quot;colorType&quot;:0},&quot;line&quot;:{&quot;solidLine&quot;:{&quot;brightness&quot;:0.6000000238418579,&quot;colorType&quot;:1,&quot;foreColorIndex&quot;:1,&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
  <p:tag name="MH_PIC_SOURCE_TYPE" val="generate_slide_ai*VCG41N604354276*ai_v1.7.4.241014_ONLINE*1730882497183_2.27_17e465249f71-slide-6"/>
  <p:tag name="KSO_WM_UNIT_LINE_FILL_TYPE" val="2"/>
  <p:tag name="KSO_WM_UNIT_USESOURCEFORMAT_APPLY" val="0"/>
</p:tagLst>
</file>

<file path=ppt/tags/tag171.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2474_1*l_h_a*1_1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286.45001220703125,&quot;left&quot;:54.48223876953125,&quot;top&quot;:148.6999938964844,&quot;width&quot;:851.035522460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添加文档标题"/>
  <p:tag name="KSO_WM_UNIT_TEXT_TYPE" val="1"/>
  <p:tag name="KSO_WM_UNIT_USESOURCEFORMAT_APPLY" val="0"/>
</p:tagLst>
</file>

<file path=ppt/tags/tag172.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2474_1*l_h_a*1_1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286.45001220703125,&quot;left&quot;:54.48223876953125,&quot;top&quot;:148.6999938964844,&quot;width&quot;:851.035522460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添加文档标题"/>
  <p:tag name="KSO_WM_UNIT_TEXT_TYPE" val="1"/>
  <p:tag name="KSO_WM_UNIT_USESOURCEFORMAT_APPLY" val="0"/>
</p:tagLst>
</file>

<file path=ppt/tags/tag173.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2474_1*l_h_a*1_1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286.45001220703125,&quot;left&quot;:54.48223876953125,&quot;top&quot;:148.6999938964844,&quot;width&quot;:851.035522460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添加文档标题"/>
  <p:tag name="KSO_WM_UNIT_TEXT_TYPE" val="1"/>
  <p:tag name="KSO_WM_UNIT_USESOURCEFORMAT_APPLY" val="0"/>
</p:tagLst>
</file>

<file path=ppt/tags/tag174.xml><?xml version="1.0" encoding="utf-8"?>
<p:tagLst xmlns:p="http://schemas.openxmlformats.org/presentationml/2006/main">
  <p:tag name="KSO_WM_SLIDE_ID" val="diagram20233128_1"/>
  <p:tag name="KSO_WM_TEMPLATE_SUBCATEGORY" val="0"/>
  <p:tag name="KSO_WM_TEMPLATE_MASTER_TYPE" val="0"/>
  <p:tag name="KSO_WM_TEMPLATE_COLOR_TYPE" val="0"/>
  <p:tag name="KSO_WM_SLIDE_ITEM_CNT" val="2"/>
  <p:tag name="KSO_WM_SLIDE_INDEX" val="1"/>
  <p:tag name="KSO_WM_TAG_VERSION" val="3.0"/>
  <p:tag name="KSO_WM_BEAUTIFY_FLAG" val="#wm#"/>
  <p:tag name="KSO_WM_TEMPLATE_CATEGORY" val="custom"/>
  <p:tag name="KSO_WM_TEMPLATE_INDEX" val="20230266"/>
  <p:tag name="KSO_WM_SLIDE_TYPE" val="text"/>
  <p:tag name="KSO_WM_SLIDE_SUBTYPE" val="diag"/>
  <p:tag name="KSO_WM_SLIDE_SIZE" val="850.4*282.359"/>
  <p:tag name="KSO_WM_SLIDE_POSITION" val="54.8*150.995"/>
  <p:tag name="KSO_WM_SLIDE_LAYOUT" val="a_l"/>
  <p:tag name="KSO_WM_SLIDE_LAYOUT_CNT" val="1_1"/>
  <p:tag name="KSO_WM_SPECIAL_SOURCE" val="bdnull"/>
  <p:tag name="KSO_WM_DIAGRAM_GROUP_CODE" val="l1-1"/>
  <p:tag name="KSO_WM_SLIDE_DIAGTYPE" val="l"/>
</p:tagLst>
</file>

<file path=ppt/tags/tag175.xml><?xml version="1.0" encoding="utf-8"?>
<p:tagLst xmlns:p="http://schemas.openxmlformats.org/presentationml/2006/main">
  <p:tag name="KSO_WM_UNIT_ISCONTENTSTITLE" val="0"/>
  <p:tag name="KSO_WM_UNIT_ISNUMDGMTITLE" val="0"/>
  <p:tag name="KSO_WM_UNIT_NOCLEAR" val="0"/>
  <p:tag name="KSO_WM_UNIT_VALUE" val="29"/>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3128_1*a*1"/>
  <p:tag name="KSO_WM_TEMPLATE_CATEGORY" val="diagram"/>
  <p:tag name="KSO_WM_TEMPLATE_INDEX" val="20233128"/>
  <p:tag name="KSO_WM_UNIT_LAYERLEVEL" val="1"/>
  <p:tag name="KSO_WM_TAG_VERSION" val="3.0"/>
  <p:tag name="KSO_WM_BEAUTIFY_FLAG" val="#wm#"/>
  <p:tag name="KSO_WM_UNIT_PRESET_TEXT" val="单击此处添加标题"/>
  <p:tag name="KSO_WM_UNIT_TEXT_TYPE" val="1"/>
  <p:tag name="KSO_WM_UNIT_TEXT_FILL_FORE_SCHEMECOLOR_INDEX" val="13"/>
  <p:tag name="KSO_WM_UNIT_TEXT_FILL_TYPE" val="1"/>
  <p:tag name="KSO_WM_UNIT_USESOURCEFORMAT_APPLY" val="0"/>
</p:tagLst>
</file>

<file path=ppt/tags/tag176.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3128_1*l_h_i*1_1_1"/>
  <p:tag name="KSO_WM_TEMPLATE_CATEGORY" val="diagram"/>
  <p:tag name="KSO_WM_TEMPLATE_INDEX" val="20233128"/>
  <p:tag name="KSO_WM_UNIT_LAYERLEVEL" val="1_1_1"/>
  <p:tag name="KSO_WM_TAG_VERSION" val="3.0"/>
  <p:tag name="KSO_WM_BEAUTIFY_FLAG" val="#wm#"/>
  <p:tag name="KSO_WM_DIAGRAM_MAX_ITEMCNT" val="4"/>
  <p:tag name="KSO_WM_DIAGRAM_MIN_ITEMCNT" val="2"/>
  <p:tag name="KSO_WM_DIAGRAM_VIRTUALLY_FRAME" val="{&quot;height&quot;:311.42496062992126,&quot;left&quot;:54.799948422889976,&quot;top&quot;:131.47503937007872,&quot;width&quot;:850.40005157711}"/>
  <p:tag name="KSO_WM_DIAGRAM_COLOR_MATCH_VALUE" val="{&quot;shape&quot;:{&quot;fill&quot;:{&quot;solid&quot;:{&quot;brightness&quot;:0.8999999761581421,&quot;colorType&quot;:1,&quot;foreColorIndex&quot;:5,&quot;transparency&quot;:0},&quot;type&quot;:1},&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9"/>
  <p:tag name="KSO_WM_UNIT_SHADOW_SCHEMECOLOR_INDEX" val="5"/>
  <p:tag name="KSO_WM_UNIT_TEXT_FILL_FORE_SCHEMECOLOR_INDEX" val="2"/>
  <p:tag name="KSO_WM_UNIT_TEXT_FILL_TYPE" val="1"/>
  <p:tag name="KSO_WM_UNIT_USESOURCEFORMAT_APPLY" val="0"/>
</p:tagLst>
</file>

<file path=ppt/tags/tag177.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2474_1*l_h_a*1_1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286.45001220703125,&quot;left&quot;:54.48223876953125,&quot;top&quot;:148.6999938964844,&quot;width&quot;:851.035522460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添加文档标题"/>
  <p:tag name="KSO_WM_UNIT_TEXT_TYPE" val="1"/>
  <p:tag name="KSO_WM_UNIT_USESOURCEFORMAT_APPLY" val="0"/>
</p:tagLst>
</file>

<file path=ppt/tags/tag178.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2474_1*l_h_a*1_1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286.45001220703125,&quot;left&quot;:54.48223876953125,&quot;top&quot;:148.6999938964844,&quot;width&quot;:851.035522460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添加文档标题"/>
  <p:tag name="KSO_WM_UNIT_TEXT_TYPE" val="1"/>
  <p:tag name="KSO_WM_UNIT_USESOURCEFORMAT_APPLY" val="0"/>
</p:tagLst>
</file>

<file path=ppt/tags/tag179.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2474_1*l_h_a*1_1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286.45001220703125,&quot;left&quot;:54.48223876953125,&quot;top&quot;:148.6999938964844,&quot;width&quot;:851.035522460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添加文档标题"/>
  <p:tag name="KSO_WM_UNIT_TEXT_TYPE" val="1"/>
  <p:tag name="KSO_WM_UNIT_USESOURCEFORMAT_APPLY" val="0"/>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DIAGRAM_VERSION" val="3"/>
  <p:tag name="KSO_WM_DIAGRAM_COLOR_TRICK" val="1"/>
  <p:tag name="KSO_WM_DIAGRAM_COLOR_TEXT_CAN_REMOVE" val="n"/>
  <p:tag name="KSO_WM_UNIT_VALUE" val="247*247"/>
  <p:tag name="KSO_WM_UNIT_HIGHLIGHT" val="0"/>
  <p:tag name="KSO_WM_UNIT_COMPATIBLE" val="0"/>
  <p:tag name="KSO_WM_UNIT_DIAGRAM_ISNUMVISUAL" val="0"/>
  <p:tag name="KSO_WM_UNIT_DIAGRAM_ISREFERUNIT" val="0"/>
  <p:tag name="KSO_WM_DIAGRAM_GROUP_CODE" val="l1-1"/>
  <p:tag name="KSO_WM_UNIT_TYPE" val="l_h_d"/>
  <p:tag name="KSO_WM_UNIT_INDEX" val="1_2_1"/>
  <p:tag name="KSO_WM_UNIT_ID" val="diagram20232474_1*l_h_d*1_2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286.45001220703125,&quot;left&quot;:54.48223876953125,&quot;top&quot;:148.6999938964844,&quot;width&quot;:851.0355224609375}"/>
  <p:tag name="KSO_WM_DIAGRAM_COLOR_MATCH_VALUE" val="{&quot;shape&quot;:{&quot;fill&quot;:{&quot;type&quot;:0},&quot;glow&quot;:{&quot;colorType&quot;:0},&quot;line&quot;:{&quot;solidLine&quot;:{&quot;brightness&quot;:0.6000000238418579,&quot;colorType&quot;:1,&quot;foreColorIndex&quot;:1,&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
  <p:tag name="MH_PIC_SOURCE_TYPE" val="generate_slide_ai*VCG41N1462999284*ai_v1.7.4.241014_ONLINE*1730882497183_2.27_17e465249f71-slide-6"/>
  <p:tag name="KSO_WM_UNIT_LINE_FILL_TYPE" val="2"/>
  <p:tag name="KSO_WM_UNIT_USESOURCEFORMAT_APPLY" val="0"/>
</p:tagLst>
</file>

<file path=ppt/tags/tag181.xml><?xml version="1.0" encoding="utf-8"?>
<p:tagLst xmlns:p="http://schemas.openxmlformats.org/presentationml/2006/main">
  <p:tag name="KSO_WM_SLIDE_ID" val="diagram20233128_1"/>
  <p:tag name="KSO_WM_TEMPLATE_SUBCATEGORY" val="0"/>
  <p:tag name="KSO_WM_TEMPLATE_MASTER_TYPE" val="0"/>
  <p:tag name="KSO_WM_TEMPLATE_COLOR_TYPE" val="0"/>
  <p:tag name="KSO_WM_SLIDE_ITEM_CNT" val="2"/>
  <p:tag name="KSO_WM_SLIDE_INDEX" val="1"/>
  <p:tag name="KSO_WM_TAG_VERSION" val="3.0"/>
  <p:tag name="KSO_WM_BEAUTIFY_FLAG" val="#wm#"/>
  <p:tag name="KSO_WM_TEMPLATE_CATEGORY" val="custom"/>
  <p:tag name="KSO_WM_TEMPLATE_INDEX" val="20230266"/>
  <p:tag name="KSO_WM_SLIDE_TYPE" val="text"/>
  <p:tag name="KSO_WM_SLIDE_SUBTYPE" val="diag"/>
  <p:tag name="KSO_WM_SLIDE_SIZE" val="850.4*282.359"/>
  <p:tag name="KSO_WM_SLIDE_POSITION" val="54.8*150.995"/>
  <p:tag name="KSO_WM_SLIDE_LAYOUT" val="a_l"/>
  <p:tag name="KSO_WM_SLIDE_LAYOUT_CNT" val="1_1"/>
  <p:tag name="KSO_WM_SPECIAL_SOURCE" val="bdnull"/>
  <p:tag name="KSO_WM_DIAGRAM_GROUP_CODE" val="l1-1"/>
  <p:tag name="KSO_WM_SLIDE_DIAGTYPE" val="l"/>
</p:tagLst>
</file>

<file path=ppt/tags/tag18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UNIT_VALUE" val="30"/>
  <p:tag name="KSO_WM_TEMPLATE_INDEX" val="20231717"/>
  <p:tag name="KSO_WM_UNIT_ID" val="custom20231717_1*a*1"/>
  <p:tag name="KSO_WM_UNIT_PRESET_TEXT" val="单击此处添加标题"/>
  <p:tag name="KSO_WM_UNIT_TEXT_FILL_FORE_SCHEMECOLOR_INDEX" val="13"/>
  <p:tag name="KSO_WM_UNIT_TEXT_FILL_TYPE" val="1"/>
  <p:tag name="KSO_WM_UNIT_USESOURCEFORMAT_APPLY" val="0"/>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78_2*l_h_i*1_1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1_1"/>
  <p:tag name="KSO_WM_DIAGRAM_MAX_ITEMCNT" val="4"/>
  <p:tag name="KSO_WM_DIAGRAM_MIN_ITEMCNT" val="2"/>
  <p:tag name="KSO_WM_DIAGRAM_VIRTUALLY_FRAME" val="{&quot;height&quot;:365.66881889763783,&quot;left&quot;:50.12488188976378,&quot;top&quot;:106.98118110236219,&quot;width&quot;:860.9501574803147}"/>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0"/>
</p:tagLst>
</file>

<file path=ppt/tags/tag184.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diagram"/>
  <p:tag name="KSO_WM_TEMPLATE_INDEX" val="20231678"/>
  <p:tag name="KSO_WM_UNIT_LAYERLEVEL" val="1_1_1"/>
  <p:tag name="KSO_WM_TAG_VERSION" val="3.0"/>
  <p:tag name="KSO_WM_UNIT_VALUE" val="10"/>
  <p:tag name="KSO_WM_UNIT_TYPE" val="l_h_a"/>
  <p:tag name="KSO_WM_UNIT_ID" val="diagram20231678_2*l_h_a*1_1_1"/>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6881889763783,&quot;left&quot;:50.12488188976378,&quot;top&quot;:106.98118110236221,&quot;width&quot;:860.9501574803147}"/>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TEXT_TYPE" val="1"/>
  <p:tag name="KSO_WM_UNIT_LINE_FILL_TYPE" val="2"/>
  <p:tag name="KSO_WM_UNIT_USESOURCEFORMAT_APPLY" val="0"/>
</p:tagLst>
</file>

<file path=ppt/tags/tag18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678_2*l_h_f*1_1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6881889763783,&quot;left&quot;:50.12488188976378,&quot;top&quot;:106.98118110236221,&quot;width&quot;:860.950157480314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智能图形项正文，文字是您思想的提炼，请尽量言简意赅的阐述观点。"/>
  <p:tag name="KSO_WM_UNIT_TEXT_TYPE" val="1"/>
  <p:tag name="KSO_WM_UNIT_USESOURCEFORMAT_APPLY" val="0"/>
</p:tagLst>
</file>

<file path=ppt/tags/tag18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1678_2*l_h_f*1_3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6881889763783,&quot;left&quot;:50.12488188976378,&quot;top&quot;:106.98118110236219,&quot;width&quot;:860.950157480314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智能图形项正文，文字是您思想的提炼，请尽量言简意赅的阐述观点。"/>
  <p:tag name="KSO_WM_UNIT_TEXT_TYPE" val="1"/>
  <p:tag name="KSO_WM_UNIT_USESOURCEFORMAT_APPLY" val="0"/>
</p:tagLst>
</file>

<file path=ppt/tags/tag187.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529.861*365.65"/>
  <p:tag name="KSO_WM_SLIDE_POSITION" val="78.6387*106.981"/>
  <p:tag name="KSO_WM_SLIDE_LAYOUT" val="a_d_l"/>
  <p:tag name="KSO_WM_SLIDE_LAYOUT_CNT" val="1_1_1"/>
  <p:tag name="KSO_WM_SPECIAL_SOURCE" val="bdnull"/>
  <p:tag name="KSO_WM_DIAGRAM_GROUP_CODE" val="l1-1"/>
  <p:tag name="KSO_WM_SLIDE_DIAGTYPE" val="l"/>
  <p:tag name="KSO_WM_TEMPLATE_INDEX" val="20230266"/>
  <p:tag name="KSO_WM_TEMPLATE_SUBCATEGORY" val="0"/>
  <p:tag name="KSO_WM_SLIDE_INDEX" val="1"/>
  <p:tag name="KSO_WM_TAG_VERSION" val="3.0"/>
  <p:tag name="KSO_WM_SLIDE_ID" val="custom20231717_1"/>
  <p:tag name="KSO_WM_SLIDE_ITEM_CNT" val="4"/>
</p:tagLst>
</file>

<file path=ppt/tags/tag18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UNIT_VALUE" val="30"/>
  <p:tag name="KSO_WM_TEMPLATE_INDEX" val="20231717"/>
  <p:tag name="KSO_WM_UNIT_ID" val="custom20231717_1*a*1"/>
  <p:tag name="KSO_WM_UNIT_PRESET_TEXT" val="单击此处添加标题"/>
  <p:tag name="KSO_WM_UNIT_TEXT_FILL_FORE_SCHEMECOLOR_INDEX" val="13"/>
  <p:tag name="KSO_WM_UNIT_TEXT_FILL_TYPE" val="1"/>
  <p:tag name="KSO_WM_UNIT_USESOURCEFORMAT_APPLY" val="0"/>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78_2*l_h_i*1_1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1_1"/>
  <p:tag name="KSO_WM_DIAGRAM_MAX_ITEMCNT" val="4"/>
  <p:tag name="KSO_WM_DIAGRAM_MIN_ITEMCNT" val="2"/>
  <p:tag name="KSO_WM_DIAGRAM_VIRTUALLY_FRAME" val="{&quot;height&quot;:365.66881889763783,&quot;left&quot;:50.12488188976378,&quot;top&quot;:106.98118110236219,&quot;width&quot;:860.9501574803147}"/>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0"/>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diagram"/>
  <p:tag name="KSO_WM_TEMPLATE_INDEX" val="20231678"/>
  <p:tag name="KSO_WM_UNIT_LAYERLEVEL" val="1_1_1"/>
  <p:tag name="KSO_WM_TAG_VERSION" val="3.0"/>
  <p:tag name="KSO_WM_UNIT_VALUE" val="10"/>
  <p:tag name="KSO_WM_UNIT_TYPE" val="l_h_a"/>
  <p:tag name="KSO_WM_UNIT_ID" val="diagram20231678_2*l_h_a*1_1_1"/>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6881889763783,&quot;left&quot;:50.12488188976378,&quot;top&quot;:106.98118110236221,&quot;width&quot;:860.9501574803147}"/>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TEXT_TYPE" val="1"/>
  <p:tag name="KSO_WM_UNIT_LINE_FILL_TYPE" val="2"/>
  <p:tag name="KSO_WM_UNIT_USESOURCEFORMAT_APPLY" val="0"/>
</p:tagLst>
</file>

<file path=ppt/tags/tag19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678_2*l_h_f*1_1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6881889763783,&quot;left&quot;:50.12488188976378,&quot;top&quot;:106.98118110236221,&quot;width&quot;:860.950157480314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智能图形项正文，文字是您思想的提炼，请尽量言简意赅的阐述观点。"/>
  <p:tag name="KSO_WM_UNIT_TEXT_TYPE" val="1"/>
  <p:tag name="KSO_WM_UNIT_USESOURCEFORMAT_APPLY" val="0"/>
</p:tagLst>
</file>

<file path=ppt/tags/tag19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1678_2*l_h_f*1_3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6881889763783,&quot;left&quot;:50.12488188976378,&quot;top&quot;:106.98118110236219,&quot;width&quot;:860.950157480314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智能图形项正文，文字是您思想的提炼，请尽量言简意赅的阐述观点。"/>
  <p:tag name="KSO_WM_UNIT_TEXT_TYPE" val="1"/>
  <p:tag name="KSO_WM_UNIT_USESOURCEFORMAT_APPLY" val="0"/>
</p:tagLst>
</file>

<file path=ppt/tags/tag193.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529.861*365.65"/>
  <p:tag name="KSO_WM_SLIDE_POSITION" val="78.6387*106.981"/>
  <p:tag name="KSO_WM_SLIDE_LAYOUT" val="a_d_l"/>
  <p:tag name="KSO_WM_SLIDE_LAYOUT_CNT" val="1_1_1"/>
  <p:tag name="KSO_WM_SPECIAL_SOURCE" val="bdnull"/>
  <p:tag name="KSO_WM_DIAGRAM_GROUP_CODE" val="l1-1"/>
  <p:tag name="KSO_WM_SLIDE_DIAGTYPE" val="l"/>
  <p:tag name="KSO_WM_TEMPLATE_INDEX" val="20230266"/>
  <p:tag name="KSO_WM_TEMPLATE_SUBCATEGORY" val="0"/>
  <p:tag name="KSO_WM_SLIDE_INDEX" val="1"/>
  <p:tag name="KSO_WM_TAG_VERSION" val="3.0"/>
  <p:tag name="KSO_WM_SLIDE_ID" val="custom20231717_1"/>
  <p:tag name="KSO_WM_SLIDE_ITEM_CNT" val="4"/>
</p:tagLst>
</file>

<file path=ppt/tags/tag194.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UNIT_VALUE" val="30"/>
  <p:tag name="KSO_WM_TEMPLATE_INDEX" val="20231717"/>
  <p:tag name="KSO_WM_UNIT_ID" val="custom20231717_1*a*1"/>
  <p:tag name="KSO_WM_UNIT_PRESET_TEXT" val="单击此处添加标题"/>
  <p:tag name="KSO_WM_UNIT_TEXT_FILL_FORE_SCHEMECOLOR_INDEX" val="13"/>
  <p:tag name="KSO_WM_UNIT_TEXT_FILL_TYPE" val="1"/>
  <p:tag name="KSO_WM_UNIT_USESOURCEFORMAT_APPLY" val="0"/>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78_2*l_h_i*1_1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1_1"/>
  <p:tag name="KSO_WM_DIAGRAM_MAX_ITEMCNT" val="4"/>
  <p:tag name="KSO_WM_DIAGRAM_MIN_ITEMCNT" val="2"/>
  <p:tag name="KSO_WM_DIAGRAM_VIRTUALLY_FRAME" val="{&quot;height&quot;:365.66881889763783,&quot;left&quot;:50.12488188976378,&quot;top&quot;:106.98118110236219,&quot;width&quot;:860.9501574803147}"/>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0"/>
</p:tagLst>
</file>

<file path=ppt/tags/tag19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diagram"/>
  <p:tag name="KSO_WM_TEMPLATE_INDEX" val="20231678"/>
  <p:tag name="KSO_WM_UNIT_LAYERLEVEL" val="1_1_1"/>
  <p:tag name="KSO_WM_TAG_VERSION" val="3.0"/>
  <p:tag name="KSO_WM_UNIT_VALUE" val="10"/>
  <p:tag name="KSO_WM_UNIT_TYPE" val="l_h_a"/>
  <p:tag name="KSO_WM_UNIT_ID" val="diagram20231678_2*l_h_a*1_1_1"/>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6881889763783,&quot;left&quot;:50.12488188976378,&quot;top&quot;:106.98118110236221,&quot;width&quot;:860.9501574803147}"/>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TEXT_TYPE" val="1"/>
  <p:tag name="KSO_WM_UNIT_LINE_FILL_TYPE" val="2"/>
  <p:tag name="KSO_WM_UNIT_USESOURCEFORMAT_APPLY" val="0"/>
</p:tagLst>
</file>

<file path=ppt/tags/tag19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678_2*l_h_f*1_1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6881889763783,&quot;left&quot;:50.12488188976378,&quot;top&quot;:106.98118110236221,&quot;width&quot;:860.950157480314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智能图形项正文，文字是您思想的提炼，请尽量言简意赅的阐述观点。"/>
  <p:tag name="KSO_WM_UNIT_TEXT_TYPE" val="1"/>
  <p:tag name="KSO_WM_UNIT_USESOURCEFORMAT_APPLY" val="0"/>
</p:tagLst>
</file>

<file path=ppt/tags/tag19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1678_2*l_h_f*1_3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6881889763783,&quot;left&quot;:50.12488188976378,&quot;top&quot;:106.98118110236219,&quot;width&quot;:860.950157480314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智能图形项正文，文字是您思想的提炼，请尽量言简意赅的阐述观点。"/>
  <p:tag name="KSO_WM_UNIT_TEXT_TYPE" val="1"/>
  <p:tag name="KSO_WM_UNIT_USESOURCEFORMAT_APPLY" val="0"/>
</p:tagLst>
</file>

<file path=ppt/tags/tag199.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529.861*365.65"/>
  <p:tag name="KSO_WM_SLIDE_POSITION" val="78.6387*106.981"/>
  <p:tag name="KSO_WM_SLIDE_LAYOUT" val="a_d_l"/>
  <p:tag name="KSO_WM_SLIDE_LAYOUT_CNT" val="1_1_1"/>
  <p:tag name="KSO_WM_SPECIAL_SOURCE" val="bdnull"/>
  <p:tag name="KSO_WM_DIAGRAM_GROUP_CODE" val="l1-1"/>
  <p:tag name="KSO_WM_SLIDE_DIAGTYPE" val="l"/>
  <p:tag name="KSO_WM_TEMPLATE_INDEX" val="20230266"/>
  <p:tag name="KSO_WM_TEMPLATE_SUBCATEGORY" val="0"/>
  <p:tag name="KSO_WM_SLIDE_INDEX" val="1"/>
  <p:tag name="KSO_WM_TAG_VERSION" val="3.0"/>
  <p:tag name="KSO_WM_SLIDE_ID" val="custom20231717_1"/>
  <p:tag name="KSO_WM_SLIDE_ITEM_CNT" val="4"/>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UNIT_VALUE" val="30"/>
  <p:tag name="KSO_WM_TEMPLATE_INDEX" val="20231717"/>
  <p:tag name="KSO_WM_UNIT_ID" val="custom20231717_1*a*1"/>
  <p:tag name="KSO_WM_UNIT_PRESET_TEXT" val="单击此处添加标题"/>
  <p:tag name="KSO_WM_UNIT_TEXT_FILL_FORE_SCHEMECOLOR_INDEX" val="13"/>
  <p:tag name="KSO_WM_UNIT_TEXT_FILL_TYPE" val="1"/>
  <p:tag name="KSO_WM_UNIT_USESOURCEFORMAT_APPLY" val="0"/>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78_2*l_h_i*1_1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1_1"/>
  <p:tag name="KSO_WM_DIAGRAM_MAX_ITEMCNT" val="4"/>
  <p:tag name="KSO_WM_DIAGRAM_MIN_ITEMCNT" val="2"/>
  <p:tag name="KSO_WM_DIAGRAM_VIRTUALLY_FRAME" val="{&quot;height&quot;:365.66881889763783,&quot;left&quot;:50.12488188976378,&quot;top&quot;:106.98118110236219,&quot;width&quot;:860.9501574803147}"/>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0"/>
</p:tagLst>
</file>

<file path=ppt/tags/tag20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diagram"/>
  <p:tag name="KSO_WM_TEMPLATE_INDEX" val="20231678"/>
  <p:tag name="KSO_WM_UNIT_LAYERLEVEL" val="1_1_1"/>
  <p:tag name="KSO_WM_TAG_VERSION" val="3.0"/>
  <p:tag name="KSO_WM_UNIT_VALUE" val="10"/>
  <p:tag name="KSO_WM_UNIT_TYPE" val="l_h_a"/>
  <p:tag name="KSO_WM_UNIT_ID" val="diagram20231678_2*l_h_a*1_1_1"/>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6881889763783,&quot;left&quot;:50.12488188976378,&quot;top&quot;:106.98118110236221,&quot;width&quot;:860.9501574803147}"/>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TEXT_TYPE" val="1"/>
  <p:tag name="KSO_WM_UNIT_LINE_FILL_TYPE" val="2"/>
  <p:tag name="KSO_WM_UNIT_USESOURCEFORMAT_APPLY" val="0"/>
</p:tagLst>
</file>

<file path=ppt/tags/tag20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678_2*l_h_f*1_1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6881889763783,&quot;left&quot;:50.12488188976378,&quot;top&quot;:106.98118110236221,&quot;width&quot;:860.950157480314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智能图形项正文，文字是您思想的提炼，请尽量言简意赅的阐述观点。"/>
  <p:tag name="KSO_WM_UNIT_TEXT_TYPE" val="1"/>
  <p:tag name="KSO_WM_UNIT_USESOURCEFORMAT_APPLY" val="0"/>
</p:tagLst>
</file>

<file path=ppt/tags/tag20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1678_2*l_h_f*1_3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6881889763783,&quot;left&quot;:50.12488188976378,&quot;top&quot;:106.98118110236219,&quot;width&quot;:860.950157480314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智能图形项正文，文字是您思想的提炼，请尽量言简意赅的阐述观点。"/>
  <p:tag name="KSO_WM_UNIT_TEXT_TYPE" val="1"/>
  <p:tag name="KSO_WM_UNIT_USESOURCEFORMAT_APPLY" val="0"/>
</p:tagLst>
</file>

<file path=ppt/tags/tag205.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529.861*365.65"/>
  <p:tag name="KSO_WM_SLIDE_POSITION" val="78.6387*106.981"/>
  <p:tag name="KSO_WM_SLIDE_LAYOUT" val="a_d_l"/>
  <p:tag name="KSO_WM_SLIDE_LAYOUT_CNT" val="1_1_1"/>
  <p:tag name="KSO_WM_SPECIAL_SOURCE" val="bdnull"/>
  <p:tag name="KSO_WM_DIAGRAM_GROUP_CODE" val="l1-1"/>
  <p:tag name="KSO_WM_SLIDE_DIAGTYPE" val="l"/>
  <p:tag name="KSO_WM_TEMPLATE_INDEX" val="20230266"/>
  <p:tag name="KSO_WM_TEMPLATE_SUBCATEGORY" val="0"/>
  <p:tag name="KSO_WM_SLIDE_INDEX" val="1"/>
  <p:tag name="KSO_WM_TAG_VERSION" val="3.0"/>
  <p:tag name="KSO_WM_SLIDE_ID" val="custom20231717_1"/>
  <p:tag name="KSO_WM_SLIDE_ITEM_CNT" val="4"/>
</p:tagLst>
</file>

<file path=ppt/tags/tag20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UNIT_VALUE" val="30"/>
  <p:tag name="KSO_WM_TEMPLATE_INDEX" val="20231717"/>
  <p:tag name="KSO_WM_UNIT_ID" val="custom20231717_1*a*1"/>
  <p:tag name="KSO_WM_UNIT_PRESET_TEXT" val="单击此处添加标题"/>
  <p:tag name="KSO_WM_UNIT_TEXT_FILL_FORE_SCHEMECOLOR_INDEX" val="13"/>
  <p:tag name="KSO_WM_UNIT_TEXT_FILL_TYPE" val="1"/>
  <p:tag name="KSO_WM_UNIT_USESOURCEFORMAT_APPLY" val="0"/>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78_2*l_h_i*1_1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1_1"/>
  <p:tag name="KSO_WM_DIAGRAM_MAX_ITEMCNT" val="4"/>
  <p:tag name="KSO_WM_DIAGRAM_MIN_ITEMCNT" val="2"/>
  <p:tag name="KSO_WM_DIAGRAM_VIRTUALLY_FRAME" val="{&quot;height&quot;:365.66881889763783,&quot;left&quot;:50.12488188976378,&quot;top&quot;:106.98118110236219,&quot;width&quot;:860.9501574803147}"/>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0"/>
</p:tagLst>
</file>

<file path=ppt/tags/tag20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diagram"/>
  <p:tag name="KSO_WM_TEMPLATE_INDEX" val="20231678"/>
  <p:tag name="KSO_WM_UNIT_LAYERLEVEL" val="1_1_1"/>
  <p:tag name="KSO_WM_TAG_VERSION" val="3.0"/>
  <p:tag name="KSO_WM_UNIT_VALUE" val="10"/>
  <p:tag name="KSO_WM_UNIT_TYPE" val="l_h_a"/>
  <p:tag name="KSO_WM_UNIT_ID" val="diagram20231678_2*l_h_a*1_1_1"/>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6881889763783,&quot;left&quot;:50.12488188976378,&quot;top&quot;:106.98118110236221,&quot;width&quot;:860.9501574803147}"/>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TEXT_TYPE" val="1"/>
  <p:tag name="KSO_WM_UNIT_LINE_FILL_TYPE" val="2"/>
  <p:tag name="KSO_WM_UNIT_USESOURCEFORMAT_APPLY" val="0"/>
</p:tagLst>
</file>

<file path=ppt/tags/tag20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678_2*l_h_f*1_1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6881889763783,&quot;left&quot;:50.12488188976378,&quot;top&quot;:106.98118110236221,&quot;width&quot;:860.950157480314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智能图形项正文，文字是您思想的提炼，请尽量言简意赅的阐述观点。"/>
  <p:tag name="KSO_WM_UNIT_TEXT_TYPE" val="1"/>
  <p:tag name="KSO_WM_UNIT_USESOURCEFORMAT_APPLY" val="0"/>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1678_2*l_h_f*1_3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6881889763783,&quot;left&quot;:50.12488188976378,&quot;top&quot;:106.98118110236219,&quot;width&quot;:860.950157480314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智能图形项正文，文字是您思想的提炼，请尽量言简意赅的阐述观点。"/>
  <p:tag name="KSO_WM_UNIT_TEXT_TYPE" val="1"/>
  <p:tag name="KSO_WM_UNIT_USESOURCEFORMAT_APPLY" val="0"/>
</p:tagLst>
</file>

<file path=ppt/tags/tag211.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529.861*365.65"/>
  <p:tag name="KSO_WM_SLIDE_POSITION" val="78.6387*106.981"/>
  <p:tag name="KSO_WM_SLIDE_LAYOUT" val="a_d_l"/>
  <p:tag name="KSO_WM_SLIDE_LAYOUT_CNT" val="1_1_1"/>
  <p:tag name="KSO_WM_SPECIAL_SOURCE" val="bdnull"/>
  <p:tag name="KSO_WM_DIAGRAM_GROUP_CODE" val="l1-1"/>
  <p:tag name="KSO_WM_SLIDE_DIAGTYPE" val="l"/>
  <p:tag name="KSO_WM_TEMPLATE_INDEX" val="20230266"/>
  <p:tag name="KSO_WM_TEMPLATE_SUBCATEGORY" val="0"/>
  <p:tag name="KSO_WM_SLIDE_INDEX" val="1"/>
  <p:tag name="KSO_WM_TAG_VERSION" val="3.0"/>
  <p:tag name="KSO_WM_SLIDE_ID" val="custom20231717_1"/>
  <p:tag name="KSO_WM_SLIDE_ITEM_CNT" val="4"/>
</p:tagLst>
</file>

<file path=ppt/tags/tag21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UNIT_VALUE" val="30"/>
  <p:tag name="KSO_WM_TEMPLATE_INDEX" val="20231717"/>
  <p:tag name="KSO_WM_UNIT_ID" val="custom20231717_1*a*1"/>
  <p:tag name="KSO_WM_UNIT_PRESET_TEXT" val="单击此处添加标题"/>
  <p:tag name="KSO_WM_UNIT_TEXT_FILL_FORE_SCHEMECOLOR_INDEX" val="13"/>
  <p:tag name="KSO_WM_UNIT_TEXT_FILL_TYPE" val="1"/>
  <p:tag name="KSO_WM_UNIT_USESOURCEFORMAT_APPLY" val="0"/>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78_2*l_h_i*1_1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1_1"/>
  <p:tag name="KSO_WM_DIAGRAM_MAX_ITEMCNT" val="4"/>
  <p:tag name="KSO_WM_DIAGRAM_MIN_ITEMCNT" val="2"/>
  <p:tag name="KSO_WM_DIAGRAM_VIRTUALLY_FRAME" val="{&quot;height&quot;:365.66881889763783,&quot;left&quot;:50.12488188976378,&quot;top&quot;:106.98118110236219,&quot;width&quot;:860.9501574803147}"/>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0"/>
</p:tagLst>
</file>

<file path=ppt/tags/tag214.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diagram"/>
  <p:tag name="KSO_WM_TEMPLATE_INDEX" val="20231678"/>
  <p:tag name="KSO_WM_UNIT_LAYERLEVEL" val="1_1_1"/>
  <p:tag name="KSO_WM_TAG_VERSION" val="3.0"/>
  <p:tag name="KSO_WM_UNIT_VALUE" val="10"/>
  <p:tag name="KSO_WM_UNIT_TYPE" val="l_h_a"/>
  <p:tag name="KSO_WM_UNIT_ID" val="diagram20231678_2*l_h_a*1_1_1"/>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6881889763783,&quot;left&quot;:50.12488188976378,&quot;top&quot;:106.98118110236221,&quot;width&quot;:860.9501574803147}"/>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TEXT_TYPE" val="1"/>
  <p:tag name="KSO_WM_UNIT_LINE_FILL_TYPE" val="2"/>
  <p:tag name="KSO_WM_UNIT_USESOURCEFORMAT_APPLY" val="0"/>
</p:tagLst>
</file>

<file path=ppt/tags/tag21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678_2*l_h_f*1_1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6881889763783,&quot;left&quot;:50.12488188976378,&quot;top&quot;:106.98118110236221,&quot;width&quot;:860.950157480314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智能图形项正文，文字是您思想的提炼，请尽量言简意赅的阐述观点。"/>
  <p:tag name="KSO_WM_UNIT_TEXT_TYPE" val="1"/>
  <p:tag name="KSO_WM_UNIT_USESOURCEFORMAT_APPLY" val="0"/>
</p:tagLst>
</file>

<file path=ppt/tags/tag21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1678_2*l_h_f*1_3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6881889763783,&quot;left&quot;:50.12488188976378,&quot;top&quot;:106.98118110236219,&quot;width&quot;:860.950157480314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智能图形项正文，文字是您思想的提炼，请尽量言简意赅的阐述观点。"/>
  <p:tag name="KSO_WM_UNIT_TEXT_TYPE" val="1"/>
  <p:tag name="KSO_WM_UNIT_USESOURCEFORMAT_APPLY" val="0"/>
</p:tagLst>
</file>

<file path=ppt/tags/tag217.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529.861*365.65"/>
  <p:tag name="KSO_WM_SLIDE_POSITION" val="78.6387*106.981"/>
  <p:tag name="KSO_WM_SLIDE_LAYOUT" val="a_d_l"/>
  <p:tag name="KSO_WM_SLIDE_LAYOUT_CNT" val="1_1_1"/>
  <p:tag name="KSO_WM_SPECIAL_SOURCE" val="bdnull"/>
  <p:tag name="KSO_WM_DIAGRAM_GROUP_CODE" val="l1-1"/>
  <p:tag name="KSO_WM_SLIDE_DIAGTYPE" val="l"/>
  <p:tag name="KSO_WM_TEMPLATE_INDEX" val="20230266"/>
  <p:tag name="KSO_WM_TEMPLATE_SUBCATEGORY" val="0"/>
  <p:tag name="KSO_WM_SLIDE_INDEX" val="1"/>
  <p:tag name="KSO_WM_TAG_VERSION" val="3.0"/>
  <p:tag name="KSO_WM_SLIDE_ID" val="custom20231717_1"/>
  <p:tag name="KSO_WM_SLIDE_ITEM_CNT" val="4"/>
</p:tagLst>
</file>

<file path=ppt/tags/tag21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UNIT_VALUE" val="30"/>
  <p:tag name="KSO_WM_TEMPLATE_INDEX" val="20231717"/>
  <p:tag name="KSO_WM_UNIT_ID" val="custom20231717_1*a*1"/>
  <p:tag name="KSO_WM_UNIT_PRESET_TEXT" val="单击此处添加标题"/>
  <p:tag name="KSO_WM_UNIT_TEXT_FILL_FORE_SCHEMECOLOR_INDEX" val="13"/>
  <p:tag name="KSO_WM_UNIT_TEXT_FILL_TYPE" val="1"/>
  <p:tag name="KSO_WM_UNIT_USESOURCEFORMAT_APPLY" val="0"/>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78_2*l_h_i*1_1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1_1"/>
  <p:tag name="KSO_WM_DIAGRAM_MAX_ITEMCNT" val="4"/>
  <p:tag name="KSO_WM_DIAGRAM_MIN_ITEMCNT" val="2"/>
  <p:tag name="KSO_WM_DIAGRAM_VIRTUALLY_FRAME" val="{&quot;height&quot;:365.66881889763783,&quot;left&quot;:50.12488188976378,&quot;top&quot;:106.98118110236219,&quot;width&quot;:860.9501574803147}"/>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0"/>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diagram"/>
  <p:tag name="KSO_WM_TEMPLATE_INDEX" val="20231678"/>
  <p:tag name="KSO_WM_UNIT_LAYERLEVEL" val="1_1_1"/>
  <p:tag name="KSO_WM_TAG_VERSION" val="3.0"/>
  <p:tag name="KSO_WM_UNIT_VALUE" val="10"/>
  <p:tag name="KSO_WM_UNIT_TYPE" val="l_h_a"/>
  <p:tag name="KSO_WM_UNIT_ID" val="diagram20231678_2*l_h_a*1_1_1"/>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6881889763783,&quot;left&quot;:50.12488188976378,&quot;top&quot;:106.98118110236221,&quot;width&quot;:860.9501574803147}"/>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TEXT_TYPE" val="1"/>
  <p:tag name="KSO_WM_UNIT_LINE_FILL_TYPE" val="2"/>
  <p:tag name="KSO_WM_UNIT_USESOURCEFORMAT_APPLY" val="0"/>
</p:tagLst>
</file>

<file path=ppt/tags/tag22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678_2*l_h_f*1_1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6881889763783,&quot;left&quot;:50.12488188976378,&quot;top&quot;:106.98118110236221,&quot;width&quot;:860.950157480314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智能图形项正文，文字是您思想的提炼，请尽量言简意赅的阐述观点。"/>
  <p:tag name="KSO_WM_UNIT_TEXT_TYPE" val="1"/>
  <p:tag name="KSO_WM_UNIT_USESOURCEFORMAT_APPLY" val="0"/>
</p:tagLst>
</file>

<file path=ppt/tags/tag22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1678_2*l_h_f*1_3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6881889763783,&quot;left&quot;:50.12488188976378,&quot;top&quot;:106.98118110236219,&quot;width&quot;:860.950157480314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智能图形项正文，文字是您思想的提炼，请尽量言简意赅的阐述观点。"/>
  <p:tag name="KSO_WM_UNIT_TEXT_TYPE" val="1"/>
  <p:tag name="KSO_WM_UNIT_USESOURCEFORMAT_APPLY" val="0"/>
</p:tagLst>
</file>

<file path=ppt/tags/tag223.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529.861*365.65"/>
  <p:tag name="KSO_WM_SLIDE_POSITION" val="78.6387*106.981"/>
  <p:tag name="KSO_WM_SLIDE_LAYOUT" val="a_d_l"/>
  <p:tag name="KSO_WM_SLIDE_LAYOUT_CNT" val="1_1_1"/>
  <p:tag name="KSO_WM_SPECIAL_SOURCE" val="bdnull"/>
  <p:tag name="KSO_WM_DIAGRAM_GROUP_CODE" val="l1-1"/>
  <p:tag name="KSO_WM_SLIDE_DIAGTYPE" val="l"/>
  <p:tag name="KSO_WM_TEMPLATE_INDEX" val="20230266"/>
  <p:tag name="KSO_WM_TEMPLATE_SUBCATEGORY" val="0"/>
  <p:tag name="KSO_WM_SLIDE_INDEX" val="1"/>
  <p:tag name="KSO_WM_TAG_VERSION" val="3.0"/>
  <p:tag name="KSO_WM_SLIDE_ID" val="custom20231717_1"/>
  <p:tag name="KSO_WM_SLIDE_ITEM_CNT" val="4"/>
</p:tagLst>
</file>

<file path=ppt/tags/tag22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3128_1*l_h_a*1_1_1"/>
  <p:tag name="KSO_WM_TEMPLATE_CATEGORY" val="diagram"/>
  <p:tag name="KSO_WM_TEMPLATE_INDEX" val="20233128"/>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295.48858642578125,&quot;left&quot;:54.799948422889976,&quot;top&quot;:144.46043119655823,&quot;width&quot;:850.4000515771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TEXT_TYPE" val="1"/>
  <p:tag name="KSO_WM_UNIT_USESOURCEFORMAT_APPLY" val="0"/>
</p:tagLst>
</file>

<file path=ppt/tags/tag22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diagram"/>
  <p:tag name="KSO_WM_TEMPLATE_INDEX" val="20231678"/>
  <p:tag name="KSO_WM_UNIT_LAYERLEVEL" val="1_1_1"/>
  <p:tag name="KSO_WM_TAG_VERSION" val="3.0"/>
  <p:tag name="KSO_WM_UNIT_VALUE" val="10"/>
  <p:tag name="KSO_WM_UNIT_TYPE" val="l_h_a"/>
  <p:tag name="KSO_WM_UNIT_ID" val="diagram20231678_2*l_h_a*1_1_1"/>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6881889763783,&quot;left&quot;:50.12488188976378,&quot;top&quot;:106.98118110236221,&quot;width&quot;:860.9501574803147}"/>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TEXT_TYPE" val="1"/>
  <p:tag name="KSO_WM_UNIT_LINE_FILL_TYPE" val="2"/>
  <p:tag name="KSO_WM_UNIT_USESOURCEFORMAT_APPLY" val="0"/>
</p:tagLst>
</file>

<file path=ppt/tags/tag226.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3128_1*l_h_i*1_1_1"/>
  <p:tag name="KSO_WM_TEMPLATE_CATEGORY" val="diagram"/>
  <p:tag name="KSO_WM_TEMPLATE_INDEX" val="20233128"/>
  <p:tag name="KSO_WM_UNIT_LAYERLEVEL" val="1_1_1"/>
  <p:tag name="KSO_WM_TAG_VERSION" val="3.0"/>
  <p:tag name="KSO_WM_DIAGRAM_MAX_ITEMCNT" val="4"/>
  <p:tag name="KSO_WM_DIAGRAM_MIN_ITEMCNT" val="2"/>
  <p:tag name="KSO_WM_DIAGRAM_VIRTUALLY_FRAME" val="{&quot;height&quot;:295.48858642578125,&quot;left&quot;:54.799948422889976,&quot;top&quot;:144.46043119655823,&quot;width&quot;:881.20005157711}"/>
  <p:tag name="KSO_WM_DIAGRAM_COLOR_MATCH_VALUE" val="{&quot;shape&quot;:{&quot;fill&quot;:{&quot;solid&quot;:{&quot;brightness&quot;:0.8999999761581421,&quot;colorType&quot;:1,&quot;foreColorIndex&quot;:5,&quot;transparency&quot;:0},&quot;type&quot;:1},&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9"/>
  <p:tag name="KSO_WM_UNIT_SHADOW_SCHEMECOLOR_INDEX" val="5"/>
  <p:tag name="KSO_WM_UNIT_TEXT_FILL_FORE_SCHEMECOLOR_INDEX" val="2"/>
  <p:tag name="KSO_WM_UNIT_TEXT_FILL_TYPE" val="1"/>
  <p:tag name="KSO_WM_UNIT_USESOURCEFORMAT_APPLY" val="0"/>
</p:tagLst>
</file>

<file path=ppt/tags/tag227.xml><?xml version="1.0" encoding="utf-8"?>
<p:tagLst xmlns:p="http://schemas.openxmlformats.org/presentationml/2006/main">
  <p:tag name="KSO_WM_SLIDE_ID" val="diagram20233128_1"/>
  <p:tag name="KSO_WM_TEMPLATE_SUBCATEGORY" val="0"/>
  <p:tag name="KSO_WM_TEMPLATE_MASTER_TYPE" val="0"/>
  <p:tag name="KSO_WM_TEMPLATE_COLOR_TYPE" val="0"/>
  <p:tag name="KSO_WM_SLIDE_ITEM_CNT" val="2"/>
  <p:tag name="KSO_WM_SLIDE_INDEX" val="1"/>
  <p:tag name="KSO_WM_TAG_VERSION" val="3.0"/>
  <p:tag name="KSO_WM_BEAUTIFY_FLAG" val="#wm#"/>
  <p:tag name="KSO_WM_TEMPLATE_CATEGORY" val="custom"/>
  <p:tag name="KSO_WM_TEMPLATE_INDEX" val="20230266"/>
  <p:tag name="KSO_WM_SLIDE_TYPE" val="text"/>
  <p:tag name="KSO_WM_SLIDE_SUBTYPE" val="diag"/>
  <p:tag name="KSO_WM_SLIDE_SIZE" val="850.4*282.359"/>
  <p:tag name="KSO_WM_SLIDE_POSITION" val="54.8*150.995"/>
  <p:tag name="KSO_WM_SLIDE_LAYOUT" val="a_l"/>
  <p:tag name="KSO_WM_SLIDE_LAYOUT_CNT" val="1_1"/>
  <p:tag name="KSO_WM_SPECIAL_SOURCE" val="bdnull"/>
  <p:tag name="KSO_WM_DIAGRAM_GROUP_CODE" val="l1-1"/>
  <p:tag name="KSO_WM_SLIDE_DIAGTYPE" val="l"/>
</p:tagLst>
</file>

<file path=ppt/tags/tag228.xml><?xml version="1.0" encoding="utf-8"?>
<p:tagLst xmlns:p="http://schemas.openxmlformats.org/presentationml/2006/main">
  <p:tag name="KSO_WM_UNIT_SUBTYPE" val="b"/>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0266_9*f*1"/>
  <p:tag name="KSO_WM_TEMPLATE_CATEGORY" val="custom"/>
  <p:tag name="KSO_WM_TEMPLATE_INDEX" val="20230266"/>
  <p:tag name="KSO_WM_UNIT_LAYERLEVEL" val="1"/>
  <p:tag name="KSO_WM_TAG_VERSION" val="3.0"/>
  <p:tag name="KSO_WM_BEAUTIFY_FLAG" val="#wm#"/>
  <p:tag name="KSO_WM_UNIT_CONTENT_GROUP_TYPE" val="contentchip"/>
</p:tagLst>
</file>

<file path=ppt/tags/tag22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266_9*a*1"/>
  <p:tag name="KSO_WM_TEMPLATE_CATEGORY" val="custom"/>
  <p:tag name="KSO_WM_TEMPLATE_INDEX" val="20230266"/>
  <p:tag name="KSO_WM_UNIT_LAYERLEVEL" val="1"/>
  <p:tag name="KSO_WM_TAG_VERSION" val="3.0"/>
  <p:tag name="KSO_WM_BEAUTIFY_FLAG" val="#wm#"/>
  <p:tag name="KSO_WM_UNIT_CONTENT_GROUP_TYPE" val="contentchip"/>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SLIDE_ID" val="custom20230266_9"/>
  <p:tag name="KSO_WM_TEMPLATE_SUBCATEGORY" val="29"/>
  <p:tag name="KSO_WM_TEMPLATE_MASTER_TYPE" val="0"/>
  <p:tag name="KSO_WM_TEMPLATE_COLOR_TYPE" val="0"/>
  <p:tag name="KSO_WM_SLIDE_ITEM_CNT" val="0"/>
  <p:tag name="KSO_WM_SLIDE_INDEX" val="9"/>
  <p:tag name="KSO_WM_TAG_VERSION" val="3.0"/>
  <p:tag name="KSO_WM_BEAUTIFY_FLAG" val="#wm#"/>
  <p:tag name="KSO_WM_TEMPLATE_CATEGORY" val="custom"/>
  <p:tag name="KSO_WM_TEMPLATE_INDEX" val="20230266"/>
  <p:tag name="KSO_WM_SLIDE_TYPE" val="endPage"/>
  <p:tag name="KSO_WM_SLIDE_SUBTYPE" val="pureTxt"/>
  <p:tag name="KSO_WM_SLIDE_LAYOUT" val="a_f"/>
  <p:tag name="KSO_WM_SLIDE_LAYOUT_CNT" val="1_1"/>
  <p:tag name="KSO_WM_SPECIAL_SOURCE" val="bdnull"/>
  <p:tag name="KSO_WM_SLIDE_CONTENT_AREA" val="{&quot;left&quot;:&quot;70.15&quot;,&quot;top&quot;:&quot;137.55&quot;,&quot;width&quot;:&quot;465.9&quot;,&quot;height&quot;:&quot;256.5&quot;}"/>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UNIT_ISCONTENTSTITLE" val="0"/>
  <p:tag name="KSO_WM_UNIT_ISNUMDGMTITLE" val="0"/>
  <p:tag name="KSO_WM_UNIT_PRESET_TEXT" val="单击添加&#10;文档标题内容"/>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 name="KSO_WM_UNIT_CONTENT_GROUP_TYPE" val="contentchip"/>
</p:tagLst>
</file>

<file path=ppt/tags/tag63.xml><?xml version="1.0" encoding="utf-8"?>
<p:tagLst xmlns:p="http://schemas.openxmlformats.org/presentationml/2006/main">
  <p:tag name="KSO_WM_UNIT_SUBTYPE" val="b"/>
  <p:tag name="KSO_WM_UNIT_PRESET_TEXT" val="汇报人：稻小壳"/>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f*1"/>
  <p:tag name="KSO_WM_UNIT_LAYERLEVEL" val="1"/>
  <p:tag name="KSO_WM_TAG_VERSION" val="3.0"/>
  <p:tag name="KSO_WM_BEAUTIFY_FLAG" val="#wm#"/>
  <p:tag name="KSO_WM_UNIT_CONTENT_GROUP_TYPE" val="contentchip"/>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
  <p:tag name="KSO_WM_UNIT_LAYERLEVEL" val="1"/>
  <p:tag name="KSO_WM_TAG_VERSION" val="3.0"/>
  <p:tag name="KSO_WM_UNIT_TYPE" val="i"/>
  <p:tag name="KSO_WM_UNIT_INDEX"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
  <p:tag name="KSO_WM_UNIT_LAYERLEVEL" val="1"/>
  <p:tag name="KSO_WM_TAG_VERSION" val="3.0"/>
  <p:tag name="KSO_WM_BEAUTIFY_FLAG" val="#wm#"/>
  <p:tag name="KSO_WM_UNIT_TYPE" val="i"/>
  <p:tag name="KSO_WM_UNIT_INDEX" val="2"/>
</p:tagLst>
</file>

<file path=ppt/tags/tag6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2*f*1"/>
  <p:tag name="KSO_WM_UNIT_LAYERLEVEL" val="1"/>
  <p:tag name="KSO_WM_TAG_VERSION" val="3.0"/>
  <p:tag name="KSO_WM_BEAUTIFY_FLAG" val="#wm#"/>
  <p:tag name="KSO_WM_UNIT_PRESET_TEXT" val="单击此处编辑母版文本样式&#10;第二级&#10;第三级&#10;第四级&#10;第五级"/>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
  <p:tag name="KSO_WM_UNIT_LAYERLEVEL" val="1"/>
  <p:tag name="KSO_WM_TAG_VERSION" val="3.0"/>
  <p:tag name="KSO_WM_UNIT_TYPE" val="i"/>
  <p:tag name="KSO_WM_UNIT_INDEX" val="1"/>
</p:tagLst>
</file>

<file path=ppt/tags/tag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
  <p:tag name="KSO_WM_UNIT_LAYERLEVEL" val="1"/>
  <p:tag name="KSO_WM_TAG_VERSION" val="3.0"/>
  <p:tag name="KSO_WM_UNIT_TYPE" val="i"/>
  <p:tag name="KSO_WM_UNIT_INDEX" val="2"/>
</p:tagLst>
</file>

<file path=ppt/tags/tag76.xml><?xml version="1.0" encoding="utf-8"?>
<p:tagLst xmlns:p="http://schemas.openxmlformats.org/presentationml/2006/main">
  <p:tag name="KSO_WM_UNIT_ISCONTENTSTITLE" val="1"/>
  <p:tag name="KSO_WM_UNIT_ISNUMDGMTITLE" val="0"/>
  <p:tag name="KSO_WM_UNIT_PRESET_TEXT" val="Contents"/>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3.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UNIT_TYPE" val="i"/>
  <p:tag name="KSO_WM_UNIT_INDEX" val="1"/>
</p:tagLst>
</file>

<file path=ppt/tags/tag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
  <p:tag name="KSO_WM_UNIT_LAYERLEVEL" val="1"/>
  <p:tag name="KSO_WM_TAG_VERSION" val="3.0"/>
  <p:tag name="KSO_WM_UNIT_TYPE" val="i"/>
  <p:tag name="KSO_WM_UNIT_INDEX" val="2"/>
</p:tagLst>
</file>

<file path=ppt/tags/tag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
  <p:tag name="KSO_WM_UNIT_LAYERLEVEL" val="1"/>
  <p:tag name="KSO_WM_TAG_VERSION" val="3.0"/>
  <p:tag name="KSO_WM_UNIT_TYPE" val="i"/>
  <p:tag name="KSO_WM_UNIT_INDEX" val="3"/>
</p:tagLst>
</file>

<file path=ppt/tags/tag83.xml><?xml version="1.0" encoding="utf-8"?>
<p:tagLst xmlns:p="http://schemas.openxmlformats.org/presentationml/2006/main">
  <p:tag name="KSO_WM_UNIT_PRESET_TEXT" val="PART 01  "/>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_4*e*1"/>
  <p:tag name="KSO_WM_UNIT_LAYERLEVEL" val="1"/>
  <p:tag name="KSO_WM_TAG_VERSION" val="3.0"/>
  <p:tag name="KSO_WM_BEAUTIFY_FLAG" val="#wm#"/>
  <p:tag name="KSO_WM_UNIT_CONTENT_GROUP_TYPE" val="contentchip"/>
</p:tagLst>
</file>

<file path=ppt/tags/tag84.xml><?xml version="1.0" encoding="utf-8"?>
<p:tagLst xmlns:p="http://schemas.openxmlformats.org/presentationml/2006/main">
  <p:tag name="KSO_WM_UNIT_ISCONTENTSTITLE" val="0"/>
  <p:tag name="KSO_WM_UNIT_ISNUMDGMTITLE" val="0"/>
  <p:tag name="KSO_WM_UNIT_PRESET_TEXT" val="添加章节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3.0"/>
  <p:tag name="KSO_WM_BEAUTIFY_FLAG" val="#wm#"/>
  <p:tag name="KSO_WM_UNIT_CONTENT_GROUP_TYPE" val="contentchip"/>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8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5*f*1"/>
  <p:tag name="KSO_WM_UNIT_LAYERLEVEL" val="1"/>
  <p:tag name="KSO_WM_TAG_VERSION" val="3.0"/>
  <p:tag name="KSO_WM_BEAUTIFY_FLAG" val="#wm#"/>
  <p:tag name="KSO_WM_UNIT_PRESET_TEXT" val="单击此处编辑母版文本样式&#10;第二级&#10;第三级&#10;第四级&#10;第五级"/>
</p:tagLst>
</file>

<file path=ppt/tags/tag8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2"/>
  <p:tag name="KSO_WM_UNIT_ID" val="_5*f*2"/>
  <p:tag name="KSO_WM_UNIT_LAYERLEVEL" val="1"/>
  <p:tag name="KSO_WM_TAG_VERSION" val="3.0"/>
  <p:tag name="KSO_WM_BEAUTIFY_FLAG" val="#wm#"/>
  <p:tag name="KSO_WM_UNIT_PRESET_TEXT" val="单击此处编辑母版文本样式&#10;第二级&#10;第三级&#10;第四级&#10;第五级"/>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Lst>
</file>

<file path=ppt/tags/tag9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1_1"/>
  <p:tag name="KSO_WM_UNIT_ID" val="_6*h_f*1_1"/>
  <p:tag name="KSO_WM_UNIT_LAYERLEVEL" val="1_1"/>
  <p:tag name="KSO_WM_TAG_VERSION" val="3.0"/>
  <p:tag name="KSO_WM_BEAUTIFY_FLAG" val="#wm#"/>
  <p:tag name="KSO_WM_UNIT_PRESET_TEXT" val="单击此处编辑母版文本样式&#10;第二级&#10;第三级&#10;第四级&#10;第五级"/>
</p:tagLst>
</file>

<file path=ppt/tags/tag9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2_1"/>
  <p:tag name="KSO_WM_UNIT_ID" val="_6*h_f*2_1"/>
  <p:tag name="KSO_WM_UNIT_LAYERLEVEL" val="1_1"/>
  <p:tag name="KSO_WM_TAG_VERSION" val="3.0"/>
  <p:tag name="KSO_WM_BEAUTIFY_FLAG" val="#wm#"/>
  <p:tag name="KSO_WM_UNIT_PRESET_TEXT" val="单击此处编辑母版文本样式&#10;第二级&#10;第三级&#10;第四级&#10;第五级"/>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false"/>
        </a:gradFill>
        <a:gradFill>
          <a:gsLst>
            <a:gs pos="0">
              <a:schemeClr val="phClr">
                <a:hueOff val="-2520000"/>
              </a:schemeClr>
            </a:gs>
            <a:gs pos="100000">
              <a:schemeClr val="phClr"/>
            </a:gs>
          </a:gsLst>
          <a:lin ang="2700000" scaled="false"/>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true"/>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14">
      <a:dk1>
        <a:sysClr val="windowText" lastClr="000000"/>
      </a:dk1>
      <a:lt1>
        <a:sysClr val="window" lastClr="FFFFFF"/>
      </a:lt1>
      <a:dk2>
        <a:srgbClr val="44546A"/>
      </a:dk2>
      <a:lt2>
        <a:srgbClr val="F3F5FB"/>
      </a:lt2>
      <a:accent1>
        <a:srgbClr val="0CA9F8"/>
      </a:accent1>
      <a:accent2>
        <a:srgbClr val="6DAAF9"/>
      </a:accent2>
      <a:accent3>
        <a:srgbClr val="8993F8"/>
      </a:accent3>
      <a:accent4>
        <a:srgbClr val="A67CF7"/>
      </a:accent4>
      <a:accent5>
        <a:srgbClr val="C265F6"/>
      </a:accent5>
      <a:accent6>
        <a:srgbClr val="DF4EF5"/>
      </a:accent6>
      <a:hlink>
        <a:srgbClr val="0563C1"/>
      </a:hlink>
      <a:folHlink>
        <a:srgbClr val="954F72"/>
      </a:folHlink>
    </a:clrScheme>
    <a:fontScheme name="自定义 23">
      <a:majorFont>
        <a:latin typeface="MiSans Heavy"/>
        <a:ea typeface="MiSans Heavy"/>
        <a:cs typeface=""/>
      </a:majorFont>
      <a:minorFont>
        <a:latin typeface="MiSans Normal"/>
        <a:ea typeface="MiSans Normal"/>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2761</Words>
  <Application>WPS 演示</Application>
  <PresentationFormat>宽屏</PresentationFormat>
  <Paragraphs>147</Paragraphs>
  <Slides>16</Slides>
  <Notes>13</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16</vt:i4>
      </vt:variant>
    </vt:vector>
  </HeadingPairs>
  <TitlesOfParts>
    <vt:vector size="36" baseType="lpstr">
      <vt:lpstr>Arial</vt:lpstr>
      <vt:lpstr>宋体</vt:lpstr>
      <vt:lpstr>Wingdings</vt:lpstr>
      <vt:lpstr>DejaVu Sans</vt:lpstr>
      <vt:lpstr>Wingdings</vt:lpstr>
      <vt:lpstr>华文仿宋</vt:lpstr>
      <vt:lpstr>MiSans Normal</vt:lpstr>
      <vt:lpstr>+中文标题</vt:lpstr>
      <vt:lpstr>微软雅黑</vt:lpstr>
      <vt:lpstr>方正黑体_GBK</vt:lpstr>
      <vt:lpstr>PingFang SC</vt:lpstr>
      <vt:lpstr>URW Bookman</vt:lpstr>
      <vt:lpstr>方正书宋_GBK</vt:lpstr>
      <vt:lpstr>MiSans Heavy</vt:lpstr>
      <vt:lpstr>宋体</vt:lpstr>
      <vt:lpstr>Arial Unicode MS</vt:lpstr>
      <vt:lpstr>Calibri</vt:lpstr>
      <vt:lpstr>MiSans Normal</vt:lpstr>
      <vt:lpstr>WPS</vt:lpstr>
      <vt:lpstr>Office 主题</vt:lpstr>
      <vt:lpstr>软件工程</vt:lpstr>
      <vt:lpstr>目录</vt:lpstr>
      <vt:lpstr>本节课学习目标</vt:lpstr>
      <vt:lpstr>软件的定义</vt:lpstr>
      <vt:lpstr>我国软件企业的发展历程</vt:lpstr>
      <vt:lpstr>软件工程的定义和目标</vt:lpstr>
      <vt:lpstr>软件工程的定义和目标</vt:lpstr>
      <vt:lpstr>软件工程的七条基本原理</vt:lpstr>
      <vt:lpstr>软件工程的七条基本原理</vt:lpstr>
      <vt:lpstr>软件工程的七条基本原理</vt:lpstr>
      <vt:lpstr>软件工程的七条基本原理</vt:lpstr>
      <vt:lpstr>软件工程的七条基本原理</vt:lpstr>
      <vt:lpstr>软件工程的七条基本原理</vt:lpstr>
      <vt:lpstr>软件工程的七条基本原理</vt:lpstr>
      <vt:lpstr>PowerPoint 演示文稿</vt:lpstr>
      <vt:lpstr>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kd221</cp:lastModifiedBy>
  <cp:revision>204</cp:revision>
  <dcterms:created xsi:type="dcterms:W3CDTF">2025-10-14T00:56:26Z</dcterms:created>
  <dcterms:modified xsi:type="dcterms:W3CDTF">2025-10-14T00:56:26Z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2052-11.8.2.10591</vt:lpwstr>
  </property>
  <property fmtid="{D5CDD505-2E9C-101B-9397-08002B2CF9AE}" pid="3" name="ICV">
    <vt:lpwstr>34830DD3E31A4FA289A6D571D40C9157_11</vt:lpwstr>
  </property>
</Properties>
</file>